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2F1A-12BD-4C49-8EEA-1CF174C854A5}" type="datetimeFigureOut">
              <a:rPr lang="en-US" smtClean="0"/>
              <a:t>4/20/2025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52086-B806-4F88-BC84-BE0B904D7B4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Enhanced ETL </a:t>
            </a:r>
            <a:r>
              <a:rPr lang="en-IN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Workflow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Submitted by</a:t>
            </a:r>
          </a:p>
          <a:p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20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Sathya</a:t>
            </a:r>
            <a:endParaRPr lang="en-IN" sz="20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Data Engineering</a:t>
            </a:r>
          </a:p>
          <a:p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complete ETL workflow with help of cloud storage and database services. 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logged the entire process for easier traceability and debugging of the pipeline process.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Extract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from CSV, JSON, and XML files.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 the extracted data, including unit conversions.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 the transformed data into AWS S3 and AWS RDS for persistence.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Optionally automate parts of the ETL process using AWS Glue.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 the progress of ETL operations for monitoring purposes.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Azure (Container)</a:t>
            </a: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Azure (</a:t>
            </a:r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 database)</a:t>
            </a:r>
          </a:p>
          <a:p>
            <a:r>
              <a:rPr lang="en-IN" sz="2400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IN" sz="2400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1: Gather Data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Dowloaded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zip file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Unzipped the file</a:t>
            </a:r>
          </a:p>
          <a:p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CSV,JSON,XML files are ready for project.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Azure Setup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an Azure Container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an azure container with the name of “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my-</a:t>
            </a:r>
            <a:r>
              <a:rPr lang="en-I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etl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-project-container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to store raw files.</a:t>
            </a:r>
          </a:p>
          <a:p>
            <a:pPr lvl="1" fontAlgn="base"/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Uploaded the raw CSV,JSON and XML files to the container.</a:t>
            </a:r>
          </a:p>
          <a:p>
            <a:pPr lvl="1" fontAlgn="base"/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one more container in the name of ”</a:t>
            </a:r>
            <a:r>
              <a:rPr lang="en-IN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transformed-data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to store the cleaned and transformed files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an Azure Database </a:t>
            </a:r>
            <a:r>
              <a:rPr lang="en-IN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server</a:t>
            </a:r>
          </a:p>
          <a:p>
            <a:pPr lvl="1" fontAlgn="base"/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database server in the name of “</a:t>
            </a:r>
            <a:r>
              <a:rPr lang="en-IN" sz="2400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etlproject-mysqlserver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for loading the transformed files.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3: Import Libraries and Configure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Azure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following libraries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are used:</a:t>
            </a:r>
            <a:endParaRPr lang="en-IN" sz="24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IN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serdata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storing the credentials and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urls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secret in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notebook.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andas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data manipulation.</a:t>
            </a:r>
          </a:p>
          <a:p>
            <a:pPr fontAlgn="base"/>
            <a:r>
              <a:rPr lang="en-IN" sz="24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 interacting with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 database.</a:t>
            </a:r>
          </a:p>
          <a:p>
            <a:pPr fontAlgn="base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ogging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for tracing the whole ETL process.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4: Define Functions for ETL with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Azure Integration</a:t>
            </a: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Extracting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Uploaded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 CSV, JSON, and XML files to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container.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Accessed the files from container for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processing in E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TL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pipeline.</a:t>
            </a:r>
          </a:p>
          <a:p>
            <a:pPr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Transforming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unit conversions (inches to meters, pounds to kilograms).</a:t>
            </a: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Cleaned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standardized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data(column name, round off )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Loading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to 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 to C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ontainer: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After the data is transformed, store the resulting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files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new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 with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name of </a:t>
            </a:r>
            <a:r>
              <a:rPr lang="en-IN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transformed_data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Azure: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 to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 instance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pandas and load the data into a relational database table.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5: Logging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Python’s </a:t>
            </a:r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logging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library to track the progress of the extraction, transformation, and loading phases.</a:t>
            </a:r>
          </a:p>
          <a:p>
            <a:pPr fontAlgn="base"/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Saved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logs in a text file 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uploaded in </a:t>
            </a:r>
            <a:r>
              <a:rPr lang="en-IN" sz="24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4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 6: Execution</a:t>
            </a:r>
            <a:b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Uploaded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 Data to 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 container: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Extracted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raw files from the ZIP and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uploaded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them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as the blob files in azure container.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Extracted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Transformed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Accessed raw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files from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container, cleaned and applied transformations. The transformed files are stored under the container called “transformed-data”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Loaded </a:t>
            </a: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into </a:t>
            </a:r>
            <a:r>
              <a:rPr lang="en-IN" sz="2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 database: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final transformed data into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Azure </a:t>
            </a:r>
            <a:r>
              <a:rPr lang="en-IN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database using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SQLAlchemy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fontAlgn="base"/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ensured that  the same can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be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accessed from </a:t>
            </a:r>
            <a:r>
              <a:rPr lang="en-IN" sz="20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workbench</a:t>
            </a:r>
          </a:p>
          <a:p>
            <a:pPr fontAlgn="base"/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Monitor Logs: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fontAlgn="base"/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Ensured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that the entire pipeline is </a:t>
            </a:r>
            <a:r>
              <a:rPr lang="en-IN" sz="20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logged.</a:t>
            </a: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452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Enhanced ETL Workflow</vt:lpstr>
      <vt:lpstr>Problem Statement</vt:lpstr>
      <vt:lpstr>Technologies</vt:lpstr>
      <vt:lpstr>Step 1: Gather Data Files</vt:lpstr>
      <vt:lpstr>Step 2: Azure Setup</vt:lpstr>
      <vt:lpstr>Step 3: Import Libraries and Configure Azure Resources</vt:lpstr>
      <vt:lpstr>Step 4: Define Functions for ETL with Azure Integration</vt:lpstr>
      <vt:lpstr>Step 5: Logging </vt:lpstr>
      <vt:lpstr>Step 6: Execution </vt:lpstr>
      <vt:lpstr>Conclusion</vt:lpstr>
      <vt:lpstr>Slide 11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ETL Workflow</dc:title>
  <dc:creator>rajeshitha</dc:creator>
  <cp:lastModifiedBy>rajeshitha</cp:lastModifiedBy>
  <cp:revision>10</cp:revision>
  <dcterms:created xsi:type="dcterms:W3CDTF">2025-04-19T19:47:27Z</dcterms:created>
  <dcterms:modified xsi:type="dcterms:W3CDTF">2025-04-19T21:07:13Z</dcterms:modified>
</cp:coreProperties>
</file>