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7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1D78-77D4-4ABD-B122-0D42DDE5E534}" type="datetimeFigureOut">
              <a:rPr lang="en-US" smtClean="0"/>
              <a:t>9/25/2025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67B8-A58B-407D-8DCF-3B32E7FE8DA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Walmart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Sales Data Pipeline using </a:t>
            </a:r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Submitted by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Sathya</a:t>
            </a:r>
            <a:endParaRPr lang="en-IN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Data Engineering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task is to create a data pipeline using </a:t>
            </a:r>
            <a:r>
              <a:rPr lang="en-IN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integrate and analyze sales data from two different sources: </a:t>
            </a:r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sales transactions, and customer details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goal is to establish a connection with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load the datasets, perform data transformations, and answer a set of analytical questions.</a:t>
            </a:r>
            <a:endParaRPr lang="en-IN" sz="28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endParaRPr lang="en-IN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IN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followed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Configured a log file “walmart.log”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spark session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the TSV files using spark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Loaded the salestxns.tsv, and customers.tsv files into separate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Transformation and Cleaning</a:t>
            </a:r>
            <a: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Performed necessary data cleaning and transformations:</a:t>
            </a: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Renaming the columns for consistency.</a:t>
            </a: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Handled missing values appropriately.</a:t>
            </a: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Ensured data types are correctly set for each column.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Joined the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 relevant keys (Customer ID).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Analysis and Querying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temporary view of the joined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sales_data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and then performed few analytical operations using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queries and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queries on </a:t>
            </a: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Number of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Total Sales by State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 Most Purchased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Average Transaction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 5 Customers by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Expenditure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Purchases by a Specific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Monthly Sales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Trends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Category with Highest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Sales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State-wise Sales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Detailed Customer Purchase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data pipeline using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per the requirement.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Exception handling as well as logging for debugging purpose.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Walmart Sales Data Pipeline using Pyspark </vt:lpstr>
      <vt:lpstr>Problem Statement</vt:lpstr>
      <vt:lpstr>Technologies</vt:lpstr>
      <vt:lpstr>Steps followed</vt:lpstr>
      <vt:lpstr>  Data Transformation and Cleaning  </vt:lpstr>
      <vt:lpstr>Data Analysis and Querying</vt:lpstr>
      <vt:lpstr>Run queries on Pyspark</vt:lpstr>
      <vt:lpstr>Conclusion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Data Pipeline using Pyspark</dc:title>
  <dc:creator>rajeshitha</dc:creator>
  <cp:lastModifiedBy>rajeshitha</cp:lastModifiedBy>
  <cp:revision>3</cp:revision>
  <dcterms:created xsi:type="dcterms:W3CDTF">2025-09-25T16:48:20Z</dcterms:created>
  <dcterms:modified xsi:type="dcterms:W3CDTF">2025-09-25T17:14:03Z</dcterms:modified>
</cp:coreProperties>
</file>