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32394" y="3506215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Quitq 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24001" y="5067300"/>
            <a:ext cx="1083999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Fullstack E-Commerce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4132394" y="904875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Quitq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317903" y="3605906"/>
            <a:ext cx="1290162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Quitq is a comprehensive application designed to facilitate e-commerce transactions between buyers and sellers.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3590196" y="3049566"/>
            <a:ext cx="11107608" cy="4187868"/>
          </a:xfrm>
          <a:custGeom>
            <a:avLst/>
            <a:gdLst/>
            <a:ahLst/>
            <a:cxnLst/>
            <a:rect l="l" t="t" r="r" b="b"/>
            <a:pathLst>
              <a:path w="11107608" h="4187868">
                <a:moveTo>
                  <a:pt x="0" y="0"/>
                </a:moveTo>
                <a:lnTo>
                  <a:pt x="11107608" y="0"/>
                </a:lnTo>
                <a:lnTo>
                  <a:pt x="11107608" y="4187868"/>
                </a:lnTo>
                <a:lnTo>
                  <a:pt x="0" y="4187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4132394" y="904875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Quitq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2815527" y="3541549"/>
            <a:ext cx="3311898" cy="3203902"/>
          </a:xfrm>
          <a:custGeom>
            <a:avLst/>
            <a:gdLst/>
            <a:ahLst/>
            <a:cxnLst/>
            <a:rect l="l" t="t" r="r" b="b"/>
            <a:pathLst>
              <a:path w="3311898" h="3203902">
                <a:moveTo>
                  <a:pt x="0" y="0"/>
                </a:moveTo>
                <a:lnTo>
                  <a:pt x="3311899" y="0"/>
                </a:lnTo>
                <a:lnTo>
                  <a:pt x="3311899" y="3203902"/>
                </a:lnTo>
                <a:lnTo>
                  <a:pt x="0" y="320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4132394" y="904875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Quitq </a:t>
            </a:r>
          </a:p>
        </p:txBody>
      </p:sp>
      <p:sp>
        <p:nvSpPr>
          <p:cNvPr id="31" name="Freeform 31"/>
          <p:cNvSpPr/>
          <p:nvPr/>
        </p:nvSpPr>
        <p:spPr>
          <a:xfrm>
            <a:off x="8023169" y="3541549"/>
            <a:ext cx="3311898" cy="3203902"/>
          </a:xfrm>
          <a:custGeom>
            <a:avLst/>
            <a:gdLst/>
            <a:ahLst/>
            <a:cxnLst/>
            <a:rect l="l" t="t" r="r" b="b"/>
            <a:pathLst>
              <a:path w="3311898" h="3203902">
                <a:moveTo>
                  <a:pt x="0" y="0"/>
                </a:moveTo>
                <a:lnTo>
                  <a:pt x="3311899" y="0"/>
                </a:lnTo>
                <a:lnTo>
                  <a:pt x="3311899" y="3203902"/>
                </a:lnTo>
                <a:lnTo>
                  <a:pt x="0" y="320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2536747" y="3541549"/>
            <a:ext cx="3311898" cy="3203902"/>
          </a:xfrm>
          <a:custGeom>
            <a:avLst/>
            <a:gdLst/>
            <a:ahLst/>
            <a:cxnLst/>
            <a:rect l="l" t="t" r="r" b="b"/>
            <a:pathLst>
              <a:path w="3311898" h="3203902">
                <a:moveTo>
                  <a:pt x="0" y="0"/>
                </a:moveTo>
                <a:lnTo>
                  <a:pt x="3311899" y="0"/>
                </a:lnTo>
                <a:lnTo>
                  <a:pt x="3311899" y="3203902"/>
                </a:lnTo>
                <a:lnTo>
                  <a:pt x="0" y="3203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040250" y="6935608"/>
            <a:ext cx="2319387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835799" y="6935608"/>
            <a:ext cx="1686639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Seller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93938" y="6935608"/>
            <a:ext cx="3087175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3367387" y="2428621"/>
            <a:ext cx="11301259" cy="5777769"/>
          </a:xfrm>
          <a:custGeom>
            <a:avLst/>
            <a:gdLst/>
            <a:ahLst/>
            <a:cxnLst/>
            <a:rect l="l" t="t" r="r" b="b"/>
            <a:pathLst>
              <a:path w="11301259" h="5777769">
                <a:moveTo>
                  <a:pt x="0" y="0"/>
                </a:moveTo>
                <a:lnTo>
                  <a:pt x="11301259" y="0"/>
                </a:lnTo>
                <a:lnTo>
                  <a:pt x="11301259" y="5777768"/>
                </a:lnTo>
                <a:lnTo>
                  <a:pt x="0" y="577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3317903" y="888708"/>
            <a:ext cx="11400228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Glimpse of Quitq Frontend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317903" y="888708"/>
            <a:ext cx="11400228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Quitq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92584" y="2945805"/>
            <a:ext cx="130561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  <a:r>
              <a:rPr lang="en-US" sz="3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  -   In quitq user can  register , login , buy products, add them to cart, browse products , view their order history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92584" y="4679180"/>
            <a:ext cx="1385086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Seller</a:t>
            </a:r>
            <a:r>
              <a:rPr lang="en-US" sz="3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- seller can add products and edit products and also view the details of the product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001032" y="6368148"/>
            <a:ext cx="1403397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</a:t>
            </a:r>
            <a:r>
              <a:rPr lang="en-US" sz="3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- Admin can manage users and sellers , manage in the sense he/she  is able to delete  users and sellers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317903" y="888708"/>
            <a:ext cx="11400228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Quitq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37869" y="4400359"/>
            <a:ext cx="3812262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Quitq</dc:title>
  <cp:lastModifiedBy>J311 Sathyaruba R</cp:lastModifiedBy>
  <cp:revision>2</cp:revision>
  <dcterms:created xsi:type="dcterms:W3CDTF">2006-08-16T00:00:00Z</dcterms:created>
  <dcterms:modified xsi:type="dcterms:W3CDTF">2025-07-16T11:15:38Z</dcterms:modified>
  <dc:identifier>DAGtUm3VkHc</dc:identifier>
</cp:coreProperties>
</file>