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9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9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678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Sathya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:</a:t>
            </a:r>
            <a:r>
              <a:rPr altLang="en-GB" dirty="0" sz="2400" lang="en-US"/>
              <a:t>s</a:t>
            </a:r>
            <a:r>
              <a:rPr altLang="en-GB" dirty="0" sz="2400" lang="en-US"/>
              <a:t>r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j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</a:t>
            </a:r>
            <a:r>
              <a:rPr altLang="en-GB" dirty="0" sz="2400" lang="en-US"/>
              <a:t> 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15239" y="1605940"/>
            <a:ext cx="7361522" cy="525206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755332" y="1221812"/>
            <a:ext cx="11509113" cy="4549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3344372" y="2772698"/>
            <a:ext cx="2488412" cy="142243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373504" y="575055"/>
            <a:ext cx="563689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86524" y="1518157"/>
            <a:ext cx="11418953" cy="4206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</a:t>
            </a:r>
            <a:r>
              <a:rPr altLang="en-GB" dirty="0" sz="4250" lang="en-US" spc="5"/>
              <a:t>C</a:t>
            </a:r>
            <a:r>
              <a:rPr altLang="en-GB" dirty="0" sz="4250" lang="en-US" spc="5"/>
              <a:t>T</a:t>
            </a:r>
            <a:r>
              <a:rPr altLang="en-GB" dirty="0" sz="4250" lang="en-US" spc="5"/>
              <a:t> </a:t>
            </a:r>
            <a:r>
              <a:rPr altLang="en-GB" dirty="0" sz="4250" lang="en-US" spc="5"/>
              <a:t> </a:t>
            </a:r>
            <a:r>
              <a:rPr altLang="en-GB" dirty="0" sz="4250" lang="en-US" spc="5"/>
              <a:t> </a:t>
            </a:r>
            <a:r>
              <a:rPr altLang="en-GB" dirty="0" sz="4250" lang="en-US" spc="5"/>
              <a:t> </a:t>
            </a:r>
            <a:r>
              <a:rPr altLang="en-GB" dirty="0" sz="4250" lang="en-US" spc="5"/>
              <a:t>O</a:t>
            </a:r>
            <a:r>
              <a:rPr altLang="en-GB" dirty="0" sz="4250" lang="en-US" spc="5"/>
              <a:t>V</a:t>
            </a:r>
            <a:r>
              <a:rPr altLang="en-GB" dirty="0" sz="4250" lang="en-US" spc="5"/>
              <a:t>E</a:t>
            </a:r>
            <a:r>
              <a:rPr altLang="en-GB" dirty="0" sz="4250" lang="en-US" spc="5"/>
              <a:t>R</a:t>
            </a:r>
            <a:r>
              <a:rPr altLang="en-GB" dirty="0" sz="4250" lang="en-US" spc="5"/>
              <a:t>V</a:t>
            </a:r>
            <a:r>
              <a:rPr altLang="en-GB" dirty="0" sz="4250" lang="en-US" spc="5"/>
              <a:t>I</a:t>
            </a:r>
            <a:r>
              <a:rPr altLang="en-GB" dirty="0" sz="4250" lang="en-US" spc="5"/>
              <a:t>E</a:t>
            </a:r>
            <a:r>
              <a:rPr altLang="en-GB" dirty="0" sz="4250" lang="en-US" spc="5"/>
              <a:t>W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857375"/>
            <a:ext cx="10802090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439450" y="1695449"/>
            <a:ext cx="10913967" cy="2834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1856426" y="1715282"/>
            <a:ext cx="8464863" cy="4892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441383" y="1310638"/>
            <a:ext cx="10074217" cy="4549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413162" y="1730394"/>
            <a:ext cx="10623438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2025-09-10T05:05:46Z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4dc905e990ea4d2d97025573226aa2bb</vt:lpwstr>
  </property>
</Properties>
</file>