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 smtClean="0"/>
            <a:t>Collection</a:t>
          </a:r>
          <a:endParaRPr lang="en-US" sz="1400" dirty="0"/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 smtClean="0"/>
            <a:t>List</a:t>
          </a:r>
          <a:endParaRPr lang="en-US" sz="1600" dirty="0"/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 smtClean="0"/>
            <a:t>ArrayList</a:t>
          </a:r>
          <a:endParaRPr lang="en-US" sz="1600" dirty="0"/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 smtClean="0"/>
            <a:t>LinkedList</a:t>
          </a:r>
          <a:endParaRPr lang="en-US" sz="1600" dirty="0"/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 smtClean="0"/>
            <a:t>Set</a:t>
          </a:r>
          <a:endParaRPr lang="en-US" sz="1600" dirty="0"/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 smtClean="0"/>
            <a:t>HashSet</a:t>
          </a:r>
          <a:endParaRPr lang="en-US" sz="1600" dirty="0"/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 smtClean="0"/>
            <a:t>SortedSet</a:t>
          </a:r>
          <a:endParaRPr lang="en-US" sz="1600" dirty="0"/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 smtClean="0"/>
            <a:t>Vector</a:t>
          </a:r>
          <a:endParaRPr lang="en-US" sz="1600" dirty="0"/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 smtClean="0"/>
            <a:t>Stack</a:t>
          </a:r>
          <a:endParaRPr lang="en-US" sz="1600" dirty="0"/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 smtClean="0"/>
            <a:t>NavigableSet</a:t>
          </a:r>
          <a:endParaRPr lang="en-US" sz="1400" dirty="0"/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 smtClean="0"/>
            <a:t>LinkedHashSet</a:t>
          </a:r>
          <a:endParaRPr lang="en-US" sz="1200" dirty="0"/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 smtClean="0"/>
            <a:t>TreeSet</a:t>
          </a:r>
          <a:endParaRPr lang="en-US" sz="1600" dirty="0"/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 smtClean="0"/>
            <a:t>Queue</a:t>
          </a:r>
          <a:endParaRPr lang="en-US" sz="1600" dirty="0"/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 smtClean="0"/>
            <a:t>PriorityQueue</a:t>
          </a:r>
          <a:endParaRPr lang="en-US" sz="1200" dirty="0"/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 smtClean="0"/>
            <a:t>BlockingQueue</a:t>
          </a:r>
          <a:endParaRPr lang="en-US" sz="1200" dirty="0"/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 smtClean="0"/>
            <a:t>PriorityBlockingQueue</a:t>
          </a:r>
          <a:endParaRPr lang="en-US" sz="1200" dirty="0"/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 smtClean="0"/>
            <a:t>LinkedBlockingQueue</a:t>
          </a:r>
          <a:endParaRPr lang="en-US" sz="1200" dirty="0"/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  <dgm:t>
        <a:bodyPr/>
        <a:lstStyle/>
        <a:p>
          <a:endParaRPr lang="en-US"/>
        </a:p>
      </dgm:t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  <dgm:t>
        <a:bodyPr/>
        <a:lstStyle/>
        <a:p>
          <a:endParaRPr lang="en-US"/>
        </a:p>
      </dgm:t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  <dgm:t>
        <a:bodyPr/>
        <a:lstStyle/>
        <a:p>
          <a:endParaRPr lang="en-US"/>
        </a:p>
      </dgm:t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  <dgm:t>
        <a:bodyPr/>
        <a:lstStyle/>
        <a:p>
          <a:endParaRPr lang="en-US"/>
        </a:p>
      </dgm:t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  <dgm:t>
        <a:bodyPr/>
        <a:lstStyle/>
        <a:p>
          <a:endParaRPr lang="en-US"/>
        </a:p>
      </dgm:t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  <dgm:t>
        <a:bodyPr/>
        <a:lstStyle/>
        <a:p>
          <a:endParaRPr lang="en-US"/>
        </a:p>
      </dgm:t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 smtClean="0"/>
            <a:t>Map</a:t>
          </a:r>
          <a:endParaRPr lang="en-US" sz="2000" b="1" dirty="0"/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 smtClean="0"/>
            <a:t>HashMap</a:t>
          </a:r>
          <a:endParaRPr lang="en-US" sz="1800" b="1" dirty="0"/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 smtClean="0"/>
            <a:t>Properties</a:t>
          </a:r>
          <a:endParaRPr lang="en-US" sz="1600" b="1" dirty="0"/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 smtClean="0"/>
            <a:t>WeakHashMap</a:t>
          </a:r>
          <a:endParaRPr lang="en-US" sz="1200" b="1" dirty="0"/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 smtClean="0"/>
            <a:t>IdentityHashMap</a:t>
          </a:r>
          <a:endParaRPr lang="en-US" sz="1000" b="1" dirty="0"/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 smtClean="0"/>
            <a:t>Hashtable</a:t>
          </a:r>
          <a:endParaRPr lang="en-US" sz="1200" b="1" dirty="0"/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 smtClean="0"/>
            <a:t>LinkedHashMap</a:t>
          </a:r>
          <a:endParaRPr lang="en-US" sz="1100" b="1" dirty="0"/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 smtClean="0"/>
            <a:t>SortedMap</a:t>
          </a:r>
          <a:endParaRPr lang="en-US" sz="1200" b="1" dirty="0"/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 smtClean="0"/>
            <a:t>NavigableMap</a:t>
          </a:r>
          <a:endParaRPr lang="en-US" sz="1200" b="1" dirty="0"/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 smtClean="0"/>
            <a:t>TreeMap</a:t>
          </a:r>
          <a:endParaRPr lang="en-US" sz="1800" b="1" dirty="0"/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  <dgm:t>
        <a:bodyPr/>
        <a:lstStyle/>
        <a:p>
          <a:endParaRPr lang="en-US"/>
        </a:p>
      </dgm:t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  <dgm:t>
        <a:bodyPr/>
        <a:lstStyle/>
        <a:p>
          <a:endParaRPr lang="en-US"/>
        </a:p>
      </dgm:t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Collection</a:t>
          </a:r>
          <a:endParaRPr lang="en-US" sz="1400" kern="1200" dirty="0"/>
        </a:p>
      </dsp:txBody>
      <dsp:txXfrm>
        <a:off x="4974603" y="304801"/>
        <a:ext cx="1216056" cy="772195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</a:t>
          </a:r>
          <a:endParaRPr lang="en-US" sz="1600" kern="1200" dirty="0"/>
        </a:p>
      </dsp:txBody>
      <dsp:txXfrm>
        <a:off x="1662261" y="1600202"/>
        <a:ext cx="1216056" cy="772195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ArrayList</a:t>
          </a:r>
          <a:endParaRPr lang="en-US" sz="1600" kern="1200" dirty="0"/>
        </a:p>
      </dsp:txBody>
      <dsp:txXfrm>
        <a:off x="144158" y="2802282"/>
        <a:ext cx="1216056" cy="772195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LinkedList</a:t>
          </a:r>
          <a:endParaRPr lang="en-US" sz="1600" kern="1200" dirty="0"/>
        </a:p>
      </dsp:txBody>
      <dsp:txXfrm>
        <a:off x="1630449" y="2802282"/>
        <a:ext cx="1216056" cy="772195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Vector</a:t>
          </a:r>
          <a:endParaRPr lang="en-US" sz="1600" kern="1200" dirty="0"/>
        </a:p>
      </dsp:txBody>
      <dsp:txXfrm>
        <a:off x="3116739" y="2802282"/>
        <a:ext cx="1216056" cy="772195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Stack</a:t>
          </a:r>
          <a:endParaRPr lang="en-US" sz="1600" kern="1200" dirty="0"/>
        </a:p>
      </dsp:txBody>
      <dsp:txXfrm>
        <a:off x="3116739" y="4257003"/>
        <a:ext cx="1216056" cy="772195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</a:t>
          </a:r>
          <a:endParaRPr lang="en-US" sz="1600" kern="1200" dirty="0"/>
        </a:p>
      </dsp:txBody>
      <dsp:txXfrm>
        <a:off x="5346176" y="1600202"/>
        <a:ext cx="1216056" cy="772195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HashSet</a:t>
          </a:r>
          <a:endParaRPr lang="en-US" sz="1600" kern="1200" dirty="0"/>
        </a:p>
      </dsp:txBody>
      <dsp:txXfrm>
        <a:off x="4603030" y="2802282"/>
        <a:ext cx="1216056" cy="772195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LinkedHashSet</a:t>
          </a:r>
          <a:endParaRPr lang="en-US" sz="1200" kern="1200" dirty="0"/>
        </a:p>
      </dsp:txBody>
      <dsp:txXfrm>
        <a:off x="4603030" y="4257003"/>
        <a:ext cx="1216056" cy="772195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SortedSet</a:t>
          </a:r>
          <a:endParaRPr lang="en-US" sz="1600" kern="1200" dirty="0"/>
        </a:p>
      </dsp:txBody>
      <dsp:txXfrm>
        <a:off x="6089321" y="2802282"/>
        <a:ext cx="1216056" cy="772195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NavigableSet</a:t>
          </a:r>
          <a:endParaRPr lang="en-US" sz="1400" kern="1200" dirty="0"/>
        </a:p>
      </dsp:txBody>
      <dsp:txXfrm>
        <a:off x="6089321" y="3952202"/>
        <a:ext cx="1216056" cy="772195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TreeSet</a:t>
          </a:r>
          <a:endParaRPr lang="en-US" sz="1600" kern="1200" dirty="0"/>
        </a:p>
      </dsp:txBody>
      <dsp:txXfrm>
        <a:off x="6089321" y="5095202"/>
        <a:ext cx="1216056" cy="772195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Queue</a:t>
          </a:r>
          <a:endParaRPr lang="en-US" sz="1600" kern="1200" dirty="0"/>
        </a:p>
      </dsp:txBody>
      <dsp:txXfrm>
        <a:off x="8318757" y="1600202"/>
        <a:ext cx="1216056" cy="772195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BlockingQueue</a:t>
          </a:r>
          <a:endParaRPr lang="en-US" sz="1200" kern="1200" dirty="0"/>
        </a:p>
      </dsp:txBody>
      <dsp:txXfrm>
        <a:off x="7575612" y="2802282"/>
        <a:ext cx="1216056" cy="772195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PriorityBlockingQueue</a:t>
          </a:r>
          <a:endParaRPr lang="en-US" sz="1200" kern="1200" dirty="0"/>
        </a:p>
      </dsp:txBody>
      <dsp:txXfrm>
        <a:off x="7543799" y="3962402"/>
        <a:ext cx="1216056" cy="772195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LinkedBlockingQueue</a:t>
          </a:r>
          <a:endParaRPr lang="en-US" sz="1200" kern="1200" dirty="0"/>
        </a:p>
      </dsp:txBody>
      <dsp:txXfrm>
        <a:off x="7575612" y="5105402"/>
        <a:ext cx="1216056" cy="772195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PriorityQueue</a:t>
          </a:r>
          <a:endParaRPr lang="en-US" sz="1200" kern="1200" dirty="0"/>
        </a:p>
      </dsp:txBody>
      <dsp:txXfrm>
        <a:off x="9061902" y="2802282"/>
        <a:ext cx="1216056" cy="7721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Map</a:t>
          </a:r>
          <a:endParaRPr lang="en-US" sz="2000" b="1" kern="1200" dirty="0"/>
        </a:p>
      </dsp:txBody>
      <dsp:txXfrm>
        <a:off x="3181022" y="206476"/>
        <a:ext cx="1243749" cy="789780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HashMap</a:t>
          </a:r>
          <a:endParaRPr lang="en-US" sz="1800" b="1" kern="1200" dirty="0"/>
        </a:p>
      </dsp:txBody>
      <dsp:txXfrm>
        <a:off x="140746" y="1357981"/>
        <a:ext cx="1243749" cy="789780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LinkedHashMap</a:t>
          </a:r>
          <a:endParaRPr lang="en-US" sz="1100" b="1" kern="1200" dirty="0"/>
        </a:p>
      </dsp:txBody>
      <dsp:txXfrm>
        <a:off x="140746" y="2509485"/>
        <a:ext cx="1243749" cy="789780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WeakHashMap</a:t>
          </a:r>
          <a:endParaRPr lang="en-US" sz="1200" b="1" kern="1200" dirty="0"/>
        </a:p>
      </dsp:txBody>
      <dsp:txXfrm>
        <a:off x="1660884" y="1357981"/>
        <a:ext cx="1243749" cy="789780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IdentityHashMap</a:t>
          </a:r>
          <a:endParaRPr lang="en-US" sz="1000" b="1" kern="1200" dirty="0"/>
        </a:p>
      </dsp:txBody>
      <dsp:txXfrm>
        <a:off x="3181022" y="1357981"/>
        <a:ext cx="1243749" cy="789780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SortedMap</a:t>
          </a:r>
          <a:endParaRPr lang="en-US" sz="1200" b="1" kern="1200" dirty="0"/>
        </a:p>
      </dsp:txBody>
      <dsp:txXfrm>
        <a:off x="4701160" y="1357981"/>
        <a:ext cx="1243749" cy="789780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NavigableMap</a:t>
          </a:r>
          <a:endParaRPr lang="en-US" sz="1200" b="1" kern="1200" dirty="0"/>
        </a:p>
      </dsp:txBody>
      <dsp:txXfrm>
        <a:off x="4701160" y="2509485"/>
        <a:ext cx="1243749" cy="789780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TreeMap</a:t>
          </a:r>
          <a:endParaRPr lang="en-US" sz="1800" b="1" kern="1200" dirty="0"/>
        </a:p>
      </dsp:txBody>
      <dsp:txXfrm>
        <a:off x="4701160" y="3660990"/>
        <a:ext cx="1243749" cy="789780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Hashtable</a:t>
          </a:r>
          <a:endParaRPr lang="en-US" sz="1200" b="1" kern="1200" dirty="0"/>
        </a:p>
      </dsp:txBody>
      <dsp:txXfrm>
        <a:off x="6221298" y="1357981"/>
        <a:ext cx="1243749" cy="789780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Properties</a:t>
          </a:r>
          <a:endParaRPr lang="en-US" sz="1600" b="1" kern="1200" dirty="0"/>
        </a:p>
      </dsp:txBody>
      <dsp:txXfrm>
        <a:off x="6221298" y="2509485"/>
        <a:ext cx="1243749" cy="78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 smtClean="0"/>
              <a:t>   COLLECTION  FRAME 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List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ArrayList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Stack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LinkedList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Vector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Set</a:t>
            </a:r>
            <a:r>
              <a:rPr lang="en-US" dirty="0" smtClean="0"/>
              <a:t> (Interface)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child interface of Collection</a:t>
            </a:r>
          </a:p>
          <a:p>
            <a:r>
              <a:rPr lang="en-US" dirty="0" smtClean="0"/>
              <a:t>Duplicates are not allowed</a:t>
            </a:r>
          </a:p>
          <a:p>
            <a:r>
              <a:rPr lang="en-US" dirty="0" smtClean="0"/>
              <a:t>Insertion order not preserved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Set </a:t>
            </a:r>
          </a:p>
          <a:p>
            <a:r>
              <a:rPr lang="en-US" dirty="0" smtClean="0"/>
              <a:t>HashSet(1.2)</a:t>
            </a:r>
          </a:p>
          <a:p>
            <a:r>
              <a:rPr lang="en-US" dirty="0" smtClean="0"/>
              <a:t>LinkedHashSet(1.4)(Insertion)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HashSet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LinkedHashSet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SortedSet(I)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NavigableSet(I)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List and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Set</a:t>
                      </a:r>
                      <a:endParaRPr lang="en-US" dirty="0"/>
                    </a:p>
                  </a:txBody>
                  <a:tcPr/>
                </a:tc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 smtClean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1.Duplicates are not allowed</a:t>
                      </a:r>
                    </a:p>
                  </a:txBody>
                  <a:tcPr/>
                </a:tc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SortedSet 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Child interface of Set </a:t>
            </a:r>
          </a:p>
          <a:p>
            <a:r>
              <a:rPr lang="en-US" dirty="0" smtClean="0"/>
              <a:t>Duplicates are not allowed </a:t>
            </a:r>
          </a:p>
          <a:p>
            <a:r>
              <a:rPr lang="en-US" dirty="0" smtClean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NavigableSet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child interface of SortedSet</a:t>
            </a:r>
          </a:p>
          <a:p>
            <a:r>
              <a:rPr lang="en-US" dirty="0" smtClean="0"/>
              <a:t>It is used to navigate the elements like next and previous.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NaviagleSet:-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SortedSet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NavigableSet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Queue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child interface of Collection</a:t>
            </a:r>
          </a:p>
          <a:p>
            <a:endParaRPr lang="en-US" dirty="0" smtClean="0"/>
          </a:p>
          <a:p>
            <a:r>
              <a:rPr lang="en-US" dirty="0" smtClean="0"/>
              <a:t>If we want to represent a group of individual objects prior to processing then we should go for Queue.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Queue</a:t>
            </a:r>
          </a:p>
          <a:p>
            <a:r>
              <a:rPr lang="en-US" dirty="0" smtClean="0"/>
              <a:t>PriorityQueue</a:t>
            </a:r>
          </a:p>
          <a:p>
            <a:r>
              <a:rPr lang="en-US" dirty="0" smtClean="0"/>
              <a:t>BlockingQueue</a:t>
            </a:r>
          </a:p>
          <a:p>
            <a:pPr>
              <a:buNone/>
            </a:pPr>
            <a:r>
              <a:rPr lang="en-US" dirty="0" smtClean="0"/>
              <a:t>         a. LinkedBlockingQueue</a:t>
            </a:r>
          </a:p>
          <a:p>
            <a:pPr>
              <a:buNone/>
            </a:pPr>
            <a:r>
              <a:rPr lang="en-US" dirty="0" smtClean="0"/>
              <a:t>         b. PriorityBlockingQueue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Queue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BlockingQueue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LinkedBlockingQueue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PriorityBlockingQueue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PriorityQueue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Note:</a:t>
            </a:r>
          </a:p>
          <a:p>
            <a:pPr>
              <a:buNone/>
            </a:pPr>
            <a:r>
              <a:rPr lang="en-US" dirty="0" smtClean="0"/>
              <a:t>1.All the below interfaces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sz="2800" dirty="0" smtClean="0"/>
              <a:t>Collection,List,Set,SoertedSet,NavigableSet,Queue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meant for representing a group of individual objects.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2.If we want to represent a group of objects as key value pairs then we should go for </a:t>
            </a:r>
            <a:r>
              <a:rPr lang="en-US" dirty="0" smtClean="0">
                <a:solidFill>
                  <a:srgbClr val="FFC000"/>
                </a:solidFill>
              </a:rPr>
              <a:t>Map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Collection Frame 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 smtClean="0"/>
              <a:t>                     (OR) </a:t>
            </a:r>
          </a:p>
          <a:p>
            <a:r>
              <a:rPr lang="en-US" dirty="0" smtClean="0"/>
              <a:t>Group of objects into a single entity.</a:t>
            </a:r>
          </a:p>
          <a:p>
            <a:pPr>
              <a:buNone/>
            </a:pPr>
            <a:r>
              <a:rPr lang="en-US" dirty="0" smtClean="0"/>
              <a:t>	                 (OR)</a:t>
            </a:r>
          </a:p>
          <a:p>
            <a:r>
              <a:rPr lang="en-US" dirty="0" smtClean="0"/>
              <a:t>If you want represent group of individual objects as a single entity.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Map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is not a child interface of Collection</a:t>
            </a:r>
          </a:p>
          <a:p>
            <a:r>
              <a:rPr lang="en-US" dirty="0" smtClean="0"/>
              <a:t>It is used to represent a group of objects as key value pairs.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Roll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Scott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Jhones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Clark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Implementation classes for Map interface</a:t>
            </a:r>
          </a:p>
          <a:p>
            <a:pPr>
              <a:buNone/>
            </a:pPr>
            <a:r>
              <a:rPr lang="en-US" dirty="0" smtClean="0"/>
              <a:t> 1.HashMap</a:t>
            </a:r>
          </a:p>
          <a:p>
            <a:pPr>
              <a:buNone/>
            </a:pPr>
            <a:r>
              <a:rPr lang="en-US" dirty="0" smtClean="0"/>
              <a:t>      a. LinkedHashMap</a:t>
            </a:r>
          </a:p>
          <a:p>
            <a:pPr>
              <a:buNone/>
            </a:pPr>
            <a:r>
              <a:rPr lang="en-US" dirty="0" smtClean="0"/>
              <a:t> 2.WeakHashMap</a:t>
            </a:r>
          </a:p>
          <a:p>
            <a:pPr>
              <a:buNone/>
            </a:pPr>
            <a:r>
              <a:rPr lang="en-US" dirty="0" smtClean="0"/>
              <a:t> 3.IdentityHashMap</a:t>
            </a:r>
          </a:p>
          <a:p>
            <a:pPr>
              <a:buNone/>
            </a:pPr>
            <a:r>
              <a:rPr lang="en-US" dirty="0" smtClean="0"/>
              <a:t> 4.Hashtable</a:t>
            </a:r>
          </a:p>
          <a:p>
            <a:pPr>
              <a:buNone/>
            </a:pPr>
            <a:r>
              <a:rPr lang="en-US" dirty="0" smtClean="0"/>
              <a:t>      a. Properties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 smtClean="0"/>
              <a:t> :Hashtable is derived class for                          	  Dictionary (Abstract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SortedMap</a:t>
            </a:r>
            <a:r>
              <a:rPr lang="en-US" dirty="0" smtClean="0"/>
              <a:t>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child interface of Map</a:t>
            </a:r>
          </a:p>
          <a:p>
            <a:endParaRPr lang="en-US" dirty="0" smtClean="0"/>
          </a:p>
          <a:p>
            <a:r>
              <a:rPr lang="en-US" dirty="0" smtClean="0"/>
              <a:t>If we want to represent a group of key value pairs according to some sorting order of keys then we should go for SortedMap.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NavigableMap</a:t>
            </a:r>
            <a:r>
              <a:rPr lang="en-US" dirty="0" smtClean="0"/>
              <a:t>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the child interface of SortedMap</a:t>
            </a:r>
          </a:p>
          <a:p>
            <a:endParaRPr lang="en-US" dirty="0" smtClean="0"/>
          </a:p>
          <a:p>
            <a:r>
              <a:rPr lang="en-US" dirty="0" smtClean="0"/>
              <a:t>It defines several utility methods for navigation purpose.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NavigableMap</a:t>
            </a:r>
          </a:p>
          <a:p>
            <a:r>
              <a:rPr lang="en-US" dirty="0" smtClean="0"/>
              <a:t>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SortedMap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NavigableMap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TreeMap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Collection</a:t>
            </a:r>
            <a:r>
              <a:rPr lang="en-US" dirty="0" smtClean="0"/>
              <a:t> overview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Map </a:t>
            </a: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Collection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add(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add a object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add group of objects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remove a object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remove group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retainAll(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 To remove all objects except few which are present 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clear() </a:t>
            </a:r>
            <a:r>
              <a:rPr lang="en-US" sz="2800" dirty="0" smtClean="0"/>
              <a:t>to clear the all objects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contains(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 to check whether it contains that object or not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size();  </a:t>
            </a:r>
            <a:r>
              <a:rPr lang="en-US" sz="2800" dirty="0" smtClean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containsAll(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check whether it contains the collection c or not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isEmpty() </a:t>
            </a:r>
            <a:r>
              <a:rPr lang="en-US" dirty="0" smtClean="0"/>
              <a:t>to check whether it is Empty or not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 smtClean="0">
                <a:solidFill>
                  <a:srgbClr val="00B0F0"/>
                </a:solidFill>
              </a:rPr>
              <a:t>toArray(); </a:t>
            </a:r>
            <a:r>
              <a:rPr lang="en-US" dirty="0" smtClean="0"/>
              <a:t>convert collection to Array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iterator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r>
              <a:rPr lang="en-US" dirty="0" smtClean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C000"/>
                </a:solidFill>
              </a:rPr>
              <a:t>Advantages </a:t>
            </a:r>
            <a:r>
              <a:rPr lang="en-US" b="1" dirty="0" smtClean="0"/>
              <a:t>in Collections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Growable in nature</a:t>
            </a:r>
          </a:p>
          <a:p>
            <a:r>
              <a:rPr lang="en-US" dirty="0" smtClean="0"/>
              <a:t>Homogeneous and Heterogeneous elements</a:t>
            </a:r>
          </a:p>
          <a:p>
            <a:r>
              <a:rPr lang="en-US" dirty="0" smtClean="0"/>
              <a:t>Standard DS(Ready made methods)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   Limitations </a:t>
            </a:r>
            <a:r>
              <a:rPr lang="en-US" b="1" dirty="0" smtClean="0"/>
              <a:t>of Collections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only Objects can 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add a object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add c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get(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retrieve a object by giving index value.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remove object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set(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replace a object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indexOf(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it  returns index of first occurrence of '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lastIndexOf(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it returns the last occurrence of '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listIterator()</a:t>
            </a:r>
            <a:r>
              <a:rPr lang="en-US" dirty="0" smtClean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removeLast()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addElement(object o);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removeElementAt( int  index);</a:t>
            </a:r>
          </a:p>
          <a:p>
            <a:pPr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To Retrieve: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push(object o)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pop()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peek()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empty()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search()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 smtClean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Enumeration e= v.elements();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Methods:</a:t>
            </a:r>
          </a:p>
          <a:p>
            <a:pPr marL="962406" lvl="1" indent="-514350">
              <a:buNone/>
            </a:pPr>
            <a:r>
              <a:rPr lang="en-US" dirty="0" smtClean="0"/>
              <a:t>1)public boolean hasMoreElements()</a:t>
            </a:r>
          </a:p>
          <a:p>
            <a:pPr lvl="1">
              <a:buNone/>
            </a:pPr>
            <a:r>
              <a:rPr lang="en-US" dirty="0" smtClean="0"/>
              <a:t>2) public object nextElement()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read operation.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Public Iterator iterator();</a:t>
            </a:r>
          </a:p>
          <a:p>
            <a:pPr lvl="1">
              <a:buNone/>
            </a:pPr>
            <a:r>
              <a:rPr lang="en-US" dirty="0" smtClean="0"/>
              <a:t>Iterator itr =new iterator();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Methods:-</a:t>
            </a:r>
          </a:p>
          <a:p>
            <a:pPr lvl="1">
              <a:buNone/>
            </a:pPr>
            <a:r>
              <a:rPr lang="en-US" dirty="0" smtClean="0"/>
              <a:t>public boolean hasNext();</a:t>
            </a:r>
          </a:p>
          <a:p>
            <a:pPr lvl="1">
              <a:buNone/>
            </a:pPr>
            <a:r>
              <a:rPr lang="en-US" dirty="0" smtClean="0"/>
              <a:t>public Object next();</a:t>
            </a:r>
          </a:p>
          <a:p>
            <a:pPr lvl="1">
              <a:buNone/>
            </a:pPr>
            <a:r>
              <a:rPr lang="en-US" dirty="0" smtClean="0"/>
              <a:t>public void remove();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Limitations:-</a:t>
            </a:r>
          </a:p>
          <a:p>
            <a:pPr lvl="1">
              <a:buNone/>
            </a:pPr>
            <a:r>
              <a:rPr lang="en-US" dirty="0" smtClean="0"/>
              <a:t>1)Only one direction , we can read and remove but not replace.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2)We cant add new element while reading.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ListIterator ltr= l.listIterator();</a:t>
            </a:r>
          </a:p>
          <a:p>
            <a:pPr lvl="1">
              <a:buNone/>
            </a:pPr>
            <a:r>
              <a:rPr lang="en-US" dirty="0" smtClean="0"/>
              <a:t>Methods:-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Methods:-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first()            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last()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headSet( object obj)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tailSet(obj)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subSet(obj1,obj2)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comparator()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9 Key Interfaces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NavigableSet: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Methods:-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 smtClean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 smtClean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 smtClean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higher(e)</a:t>
            </a:r>
          </a:p>
          <a:p>
            <a:pPr>
              <a:buNone/>
            </a:pPr>
            <a:r>
              <a:rPr lang="en-US" dirty="0" smtClean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pollFirst()</a:t>
            </a:r>
          </a:p>
          <a:p>
            <a:pPr>
              <a:buNone/>
            </a:pPr>
            <a:r>
              <a:rPr lang="en-US" dirty="0" smtClean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pollLast()</a:t>
            </a:r>
          </a:p>
          <a:p>
            <a:pPr>
              <a:buNone/>
            </a:pPr>
            <a:r>
              <a:rPr lang="en-US" dirty="0" smtClean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descendingSet()</a:t>
            </a:r>
          </a:p>
          <a:p>
            <a:pPr>
              <a:buNone/>
            </a:pPr>
            <a:r>
              <a:rPr lang="en-US" dirty="0" smtClean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Queue(I):</a:t>
            </a:r>
          </a:p>
          <a:p>
            <a:endParaRPr lang="en-US" dirty="0" smtClean="0"/>
          </a:p>
          <a:p>
            <a:r>
              <a:rPr lang="en-US" dirty="0" smtClean="0"/>
              <a:t>poll()removes element at the head of the queue and returns </a:t>
            </a:r>
            <a:r>
              <a:rPr lang="en-US" b="1" dirty="0" smtClean="0"/>
              <a:t>null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remove()removes element at the head of the queue and throws </a:t>
            </a:r>
            <a:r>
              <a:rPr lang="en-US" b="1" dirty="0" smtClean="0"/>
              <a:t>NoSuchElementException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peek()returns the element at the head of the queue without removing it. Returns </a:t>
            </a:r>
            <a:r>
              <a:rPr lang="en-US" b="1" dirty="0" smtClean="0"/>
              <a:t>null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element()same as peek(), but throws </a:t>
            </a:r>
            <a:r>
              <a:rPr lang="en-US" b="1" dirty="0" smtClean="0"/>
              <a:t>NoSuchElementException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offer( E obj )Adds object to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Map(I) :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put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, Object </a:t>
            </a:r>
            <a:r>
              <a:rPr lang="en-US" i="1" dirty="0" smtClean="0"/>
              <a:t>v</a:t>
            </a:r>
            <a:r>
              <a:rPr lang="en-US" dirty="0" smtClean="0"/>
              <a:t>) : stores an entry in map.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putAll</a:t>
            </a:r>
            <a:r>
              <a:rPr lang="en-US" dirty="0" smtClean="0"/>
              <a:t>(Map </a:t>
            </a:r>
            <a:r>
              <a:rPr lang="en-US" i="1" dirty="0" smtClean="0"/>
              <a:t>m</a:t>
            </a:r>
            <a:r>
              <a:rPr lang="en-US" dirty="0" smtClean="0"/>
              <a:t>) : put all entries from </a:t>
            </a:r>
            <a:r>
              <a:rPr lang="en-US" i="1" dirty="0" smtClean="0"/>
              <a:t>m</a:t>
            </a:r>
            <a:r>
              <a:rPr lang="en-US" dirty="0" smtClean="0"/>
              <a:t> in this map.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get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 : returns values associated with the key 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remove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 : remove values associated with the key 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boolean </a:t>
            </a:r>
            <a:r>
              <a:rPr lang="en-US" b="1" dirty="0" smtClean="0"/>
              <a:t>containsKey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): returns true if map contain </a:t>
            </a:r>
            <a:r>
              <a:rPr lang="en-US" i="1" dirty="0" smtClean="0"/>
              <a:t>k</a:t>
            </a:r>
            <a:r>
              <a:rPr lang="en-US" dirty="0" smtClean="0"/>
              <a:t> as key. Otherwise false.</a:t>
            </a:r>
          </a:p>
          <a:p>
            <a:r>
              <a:rPr lang="en-US" dirty="0" smtClean="0"/>
              <a:t>boolean </a:t>
            </a:r>
            <a:r>
              <a:rPr lang="en-US" b="1" dirty="0" smtClean="0"/>
              <a:t>containsValue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): returns true if map contain </a:t>
            </a:r>
            <a:r>
              <a:rPr lang="en-US" i="1" dirty="0" smtClean="0"/>
              <a:t>k</a:t>
            </a:r>
            <a:r>
              <a:rPr lang="en-US" dirty="0" smtClean="0"/>
              <a:t> as value, Otherwise false.</a:t>
            </a:r>
          </a:p>
          <a:p>
            <a:r>
              <a:rPr lang="en-US" dirty="0" smtClean="0"/>
              <a:t>boolean isEmpty()</a:t>
            </a:r>
          </a:p>
          <a:p>
            <a:r>
              <a:rPr lang="en-US" dirty="0" smtClean="0"/>
              <a:t>Int size()</a:t>
            </a:r>
          </a:p>
          <a:p>
            <a:r>
              <a:rPr lang="en-US" dirty="0" smtClean="0"/>
              <a:t>void clear()</a:t>
            </a:r>
          </a:p>
          <a:p>
            <a:r>
              <a:rPr lang="en-US" dirty="0" smtClean="0"/>
              <a:t>Set </a:t>
            </a:r>
            <a:r>
              <a:rPr lang="en-US" b="1" dirty="0" smtClean="0"/>
              <a:t>keySet</a:t>
            </a:r>
            <a:r>
              <a:rPr lang="en-US" dirty="0" smtClean="0"/>
              <a:t>() : returns </a:t>
            </a:r>
            <a:r>
              <a:rPr lang="en-US" b="1" dirty="0" smtClean="0"/>
              <a:t>Set</a:t>
            </a:r>
            <a:r>
              <a:rPr lang="en-US" dirty="0" smtClean="0"/>
              <a:t> that contains the key in a map.</a:t>
            </a:r>
          </a:p>
          <a:p>
            <a:r>
              <a:rPr lang="en-US" dirty="0" smtClean="0"/>
              <a:t>Set </a:t>
            </a:r>
            <a:r>
              <a:rPr lang="en-US" b="1" dirty="0" smtClean="0"/>
              <a:t>entrySet</a:t>
            </a:r>
            <a:r>
              <a:rPr lang="en-US" dirty="0" smtClean="0"/>
              <a:t>() : returns </a:t>
            </a:r>
            <a:r>
              <a:rPr lang="en-US" b="1" dirty="0" smtClean="0"/>
              <a:t>Set</a:t>
            </a:r>
            <a:r>
              <a:rPr lang="en-US" dirty="0" smtClean="0"/>
              <a:t> that contains the entries in a map.</a:t>
            </a:r>
          </a:p>
          <a:p>
            <a:r>
              <a:rPr lang="en-US" dirty="0" smtClean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Entry(I)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V setValue(V);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Insertion order is not preserved and it is </a:t>
            </a:r>
          </a:p>
          <a:p>
            <a:pPr>
              <a:buNone/>
            </a:pPr>
            <a:r>
              <a:rPr lang="en-US" dirty="0" smtClean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92D050"/>
                </a:solidFill>
              </a:rPr>
              <a:t>HashMap and Hashtable and LinkedHashMap</a:t>
            </a:r>
            <a:endParaRPr lang="en-US" sz="35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Null insertion is possible in HashMap(K,V).</a:t>
            </a:r>
          </a:p>
          <a:p>
            <a:pPr>
              <a:buNone/>
            </a:pPr>
            <a:r>
              <a:rPr lang="en-US" dirty="0" smtClean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HashMap in 1.2 and LinkedHashMap in 1.4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SortedMap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Collection </a:t>
            </a:r>
            <a:r>
              <a:rPr lang="en-US" b="1" dirty="0" smtClean="0"/>
              <a:t>(Interface)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Methods</a:t>
            </a:r>
            <a:r>
              <a:rPr lang="en-US" dirty="0" smtClean="0"/>
              <a:t> in Collection Interface :-</a:t>
            </a:r>
          </a:p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isEmpty()</a:t>
            </a:r>
          </a:p>
          <a:p>
            <a:r>
              <a:rPr lang="en-US" dirty="0" smtClean="0"/>
              <a:t>contains()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smtClean="0">
                <a:solidFill>
                  <a:srgbClr val="FFC000"/>
                </a:solidFill>
              </a:rPr>
              <a:t>Collection</a:t>
            </a:r>
            <a:r>
              <a:rPr lang="en-US" dirty="0" smtClean="0"/>
              <a:t> and  </a:t>
            </a:r>
            <a:r>
              <a:rPr lang="en-US" dirty="0" smtClean="0">
                <a:solidFill>
                  <a:srgbClr val="FFC000"/>
                </a:solidFill>
              </a:rPr>
              <a:t>Collections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Eg: </a:t>
            </a:r>
            <a:r>
              <a:rPr lang="en-US" dirty="0" smtClean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List</a:t>
            </a:r>
            <a:r>
              <a:rPr lang="en-US" dirty="0" smtClean="0"/>
              <a:t> (Interface)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an child interface of Collection Interface</a:t>
            </a:r>
          </a:p>
          <a:p>
            <a:r>
              <a:rPr lang="en-US" dirty="0" smtClean="0"/>
              <a:t>Duplicates are allowed</a:t>
            </a:r>
          </a:p>
          <a:p>
            <a:r>
              <a:rPr lang="en-US" dirty="0" smtClean="0"/>
              <a:t>Insertion order preserved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List Interface</a:t>
            </a:r>
          </a:p>
          <a:p>
            <a:r>
              <a:rPr lang="en-US" dirty="0" smtClean="0"/>
              <a:t>ArrayList(1.2)</a:t>
            </a:r>
          </a:p>
          <a:p>
            <a:r>
              <a:rPr lang="en-US" dirty="0" smtClean="0"/>
              <a:t>LinkedList(1.2)</a:t>
            </a:r>
          </a:p>
          <a:p>
            <a:r>
              <a:rPr lang="en-US" dirty="0" smtClean="0"/>
              <a:t>Vector(1.0)</a:t>
            </a:r>
          </a:p>
          <a:p>
            <a:r>
              <a:rPr lang="en-US" dirty="0" smtClean="0"/>
              <a:t>Stack(1.0)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 : Vector and Stack classes are legacy classes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4433</TotalTime>
  <Words>1240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Technic</vt:lpstr>
      <vt:lpstr>   COLLECTION  FRAME  WORK</vt:lpstr>
      <vt:lpstr>Collection Frame Work </vt:lpstr>
      <vt:lpstr>Slide 3</vt:lpstr>
      <vt:lpstr>9 Key Interfaces</vt:lpstr>
      <vt:lpstr>9 Key Interfaces</vt:lpstr>
      <vt:lpstr>Collection (Interface)</vt:lpstr>
      <vt:lpstr>Slide 7</vt:lpstr>
      <vt:lpstr>Difference between Collection and  Collections</vt:lpstr>
      <vt:lpstr>List (Interface) </vt:lpstr>
      <vt:lpstr>Slide 10</vt:lpstr>
      <vt:lpstr>Set (Interface) </vt:lpstr>
      <vt:lpstr>Slide 12</vt:lpstr>
      <vt:lpstr>Differences between List and Set</vt:lpstr>
      <vt:lpstr>SortedSet (Interface)</vt:lpstr>
      <vt:lpstr>NavigableSet(Interface)</vt:lpstr>
      <vt:lpstr>Slide 16</vt:lpstr>
      <vt:lpstr>Queue(Interface)</vt:lpstr>
      <vt:lpstr>Slide 18</vt:lpstr>
      <vt:lpstr>Slide 19</vt:lpstr>
      <vt:lpstr>Map(Interface)</vt:lpstr>
      <vt:lpstr>Slide 21</vt:lpstr>
      <vt:lpstr>SortedMap (Interface)</vt:lpstr>
      <vt:lpstr>NavigableMap (Interface)</vt:lpstr>
      <vt:lpstr>Slide 24</vt:lpstr>
      <vt:lpstr>Collection overview </vt:lpstr>
      <vt:lpstr>Map overview</vt:lpstr>
      <vt:lpstr>Collection methods</vt:lpstr>
      <vt:lpstr>Slide 28</vt:lpstr>
      <vt:lpstr>Slide 29</vt:lpstr>
      <vt:lpstr>List methods</vt:lpstr>
      <vt:lpstr>Slide 31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Slide 41</vt:lpstr>
      <vt:lpstr>Slide 42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pdw</cp:lastModifiedBy>
  <cp:revision>427</cp:revision>
  <dcterms:created xsi:type="dcterms:W3CDTF">2006-08-16T00:00:00Z</dcterms:created>
  <dcterms:modified xsi:type="dcterms:W3CDTF">2018-10-10T15:09:06Z</dcterms:modified>
</cp:coreProperties>
</file>