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5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ype="http://schemas.openxmlformats.org/officeDocument/2006/relationships/presProps" Target="presProps.xml"/>  <Relationship Id="rId12" Type="http://schemas.openxmlformats.org/officeDocument/2006/relationships/viewProps" Target="viewProps.xml"/>  <Relationship Id="rId13" Type="http://schemas.openxmlformats.org/officeDocument/2006/relationships/theme" Target="theme/theme1.xml"/>  <Relationship Id="rId14" Type="http://schemas.openxmlformats.org/officeDocument/2006/relationships/tableStyles" Target="tableStyles.xml"/>  <Relationship Id="rId15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2022-08-24T03:20:04.300Z</dcterms:created>
  <dcterms:modified xsi:type="dcterms:W3CDTF">2022-08-24T03:20:04.300Z</dcterms:modified>
</cp:coreProperties>
</file>