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4"/>
    <p:sldMasterId id="2147484513" r:id="rId5"/>
  </p:sldMasterIdLst>
  <p:notesMasterIdLst>
    <p:notesMasterId r:id="rId61"/>
  </p:notesMasterIdLst>
  <p:handoutMasterIdLst>
    <p:handoutMasterId r:id="rId62"/>
  </p:handoutMasterIdLst>
  <p:sldIdLst>
    <p:sldId id="752" r:id="rId6"/>
    <p:sldId id="695" r:id="rId7"/>
    <p:sldId id="429" r:id="rId8"/>
    <p:sldId id="702" r:id="rId9"/>
    <p:sldId id="710" r:id="rId10"/>
    <p:sldId id="711" r:id="rId11"/>
    <p:sldId id="712" r:id="rId12"/>
    <p:sldId id="703" r:id="rId13"/>
    <p:sldId id="713" r:id="rId14"/>
    <p:sldId id="714" r:id="rId15"/>
    <p:sldId id="715" r:id="rId16"/>
    <p:sldId id="716" r:id="rId17"/>
    <p:sldId id="717" r:id="rId18"/>
    <p:sldId id="708" r:id="rId19"/>
    <p:sldId id="704" r:id="rId20"/>
    <p:sldId id="718" r:id="rId21"/>
    <p:sldId id="719" r:id="rId22"/>
    <p:sldId id="720" r:id="rId23"/>
    <p:sldId id="721" r:id="rId24"/>
    <p:sldId id="722" r:id="rId25"/>
    <p:sldId id="723" r:id="rId26"/>
    <p:sldId id="724" r:id="rId27"/>
    <p:sldId id="725" r:id="rId28"/>
    <p:sldId id="726" r:id="rId29"/>
    <p:sldId id="727" r:id="rId30"/>
    <p:sldId id="728" r:id="rId31"/>
    <p:sldId id="729" r:id="rId32"/>
    <p:sldId id="730" r:id="rId33"/>
    <p:sldId id="731" r:id="rId34"/>
    <p:sldId id="732" r:id="rId35"/>
    <p:sldId id="733" r:id="rId36"/>
    <p:sldId id="734" r:id="rId37"/>
    <p:sldId id="735" r:id="rId38"/>
    <p:sldId id="736" r:id="rId39"/>
    <p:sldId id="737" r:id="rId40"/>
    <p:sldId id="738" r:id="rId41"/>
    <p:sldId id="739" r:id="rId42"/>
    <p:sldId id="740" r:id="rId43"/>
    <p:sldId id="741" r:id="rId44"/>
    <p:sldId id="758" r:id="rId45"/>
    <p:sldId id="755" r:id="rId46"/>
    <p:sldId id="757" r:id="rId47"/>
    <p:sldId id="742" r:id="rId48"/>
    <p:sldId id="743" r:id="rId49"/>
    <p:sldId id="744" r:id="rId50"/>
    <p:sldId id="745" r:id="rId51"/>
    <p:sldId id="746" r:id="rId52"/>
    <p:sldId id="747" r:id="rId53"/>
    <p:sldId id="748" r:id="rId54"/>
    <p:sldId id="749" r:id="rId55"/>
    <p:sldId id="750" r:id="rId56"/>
    <p:sldId id="709" r:id="rId57"/>
    <p:sldId id="705" r:id="rId58"/>
    <p:sldId id="706" r:id="rId59"/>
    <p:sldId id="753" r:id="rId6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1218" autoAdjust="0"/>
    <p:restoredTop sz="81524" autoAdjust="0"/>
  </p:normalViewPr>
  <p:slideViewPr>
    <p:cSldViewPr>
      <p:cViewPr varScale="1">
        <p:scale>
          <a:sx n="55" d="100"/>
          <a:sy n="55" d="100"/>
        </p:scale>
        <p:origin x="-132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872"/>
    </p:cViewPr>
  </p:sorterViewPr>
  <p:notesViewPr>
    <p:cSldViewPr>
      <p:cViewPr>
        <p:scale>
          <a:sx n="53" d="100"/>
          <a:sy n="53" d="100"/>
        </p:scale>
        <p:origin x="-2646"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2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cs typeface="+mn-cs"/>
              </a:defRPr>
            </a:lvl1pPr>
          </a:lstStyle>
          <a:p>
            <a:pPr>
              <a:defRPr/>
            </a:pPr>
            <a:endParaRPr lang="en-US"/>
          </a:p>
        </p:txBody>
      </p:sp>
      <p:sp>
        <p:nvSpPr>
          <p:cNvPr id="9625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cs typeface="+mn-cs"/>
              </a:defRPr>
            </a:lvl1pPr>
          </a:lstStyle>
          <a:p>
            <a:pPr>
              <a:defRPr/>
            </a:pPr>
            <a:endParaRPr lang="en-US"/>
          </a:p>
        </p:txBody>
      </p:sp>
      <p:sp>
        <p:nvSpPr>
          <p:cNvPr id="9626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cs typeface="+mn-cs"/>
              </a:defRPr>
            </a:lvl1pPr>
          </a:lstStyle>
          <a:p>
            <a:pPr>
              <a:defRPr/>
            </a:pPr>
            <a:endParaRPr lang="en-US"/>
          </a:p>
        </p:txBody>
      </p:sp>
      <p:sp>
        <p:nvSpPr>
          <p:cNvPr id="9626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cs typeface="+mn-cs"/>
              </a:defRPr>
            </a:lvl1pPr>
          </a:lstStyle>
          <a:p>
            <a:pPr>
              <a:defRPr/>
            </a:pPr>
            <a:fld id="{5D8EEE51-7CB8-416E-BCD5-B5B7E6760CE7}" type="slidenum">
              <a:rPr lang="en-US"/>
              <a:pPr>
                <a:defRPr/>
              </a:pPr>
              <a:t>‹#›</a:t>
            </a:fld>
            <a:endParaRPr lang="en-US"/>
          </a:p>
        </p:txBody>
      </p:sp>
    </p:spTree>
    <p:extLst>
      <p:ext uri="{BB962C8B-B14F-4D97-AF65-F5344CB8AC3E}">
        <p14:creationId xmlns:p14="http://schemas.microsoft.com/office/powerpoint/2010/main" val="316030892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1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cs typeface="+mn-cs"/>
              </a:defRPr>
            </a:lvl1pPr>
          </a:lstStyle>
          <a:p>
            <a:pPr>
              <a:defRPr/>
            </a:pPr>
            <a:endParaRPr lang="en-US"/>
          </a:p>
        </p:txBody>
      </p:sp>
      <p:sp>
        <p:nvSpPr>
          <p:cNvPr id="911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cs typeface="+mn-cs"/>
              </a:defRPr>
            </a:lvl1pPr>
          </a:lstStyle>
          <a:p>
            <a:pPr>
              <a:defRPr/>
            </a:pPr>
            <a:endParaRPr lang="en-US"/>
          </a:p>
        </p:txBody>
      </p:sp>
      <p:sp>
        <p:nvSpPr>
          <p:cNvPr id="798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911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cs typeface="+mn-cs"/>
              </a:defRPr>
            </a:lvl1pPr>
          </a:lstStyle>
          <a:p>
            <a:pPr>
              <a:defRPr/>
            </a:pPr>
            <a:endParaRPr lang="en-US"/>
          </a:p>
        </p:txBody>
      </p:sp>
      <p:sp>
        <p:nvSpPr>
          <p:cNvPr id="911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cs typeface="+mn-cs"/>
              </a:defRPr>
            </a:lvl1pPr>
          </a:lstStyle>
          <a:p>
            <a:pPr>
              <a:defRPr/>
            </a:pPr>
            <a:fld id="{4AC86680-2BCD-4B51-BDFE-B98CFEC5E280}" type="slidenum">
              <a:rPr lang="en-US"/>
              <a:pPr>
                <a:defRPr/>
              </a:pPr>
              <a:t>‹#›</a:t>
            </a:fld>
            <a:endParaRPr lang="en-US"/>
          </a:p>
        </p:txBody>
      </p:sp>
    </p:spTree>
    <p:extLst>
      <p:ext uri="{BB962C8B-B14F-4D97-AF65-F5344CB8AC3E}">
        <p14:creationId xmlns:p14="http://schemas.microsoft.com/office/powerpoint/2010/main" val="2915363857"/>
      </p:ext>
    </p:extLst>
  </p:cSld>
  <p:clrMap bg1="lt1" tx1="dk1" bg2="lt2" tx2="dk2" accent1="accent1" accent2="accent2" accent3="accent3" accent4="accent4" accent5="accent5" accent6="accent6" hlink="hlink" folHlink="folHlink"/>
  <p:hf hdr="0" ftr="0" dt="0"/>
  <p:notesStyle>
    <a:lvl1pPr algn="just" rtl="0" eaLnBrk="0" fontAlgn="base" hangingPunct="0">
      <a:spcBef>
        <a:spcPct val="30000"/>
      </a:spcBef>
      <a:spcAft>
        <a:spcPct val="0"/>
      </a:spcAft>
      <a:defRPr sz="1200" kern="1200">
        <a:solidFill>
          <a:schemeClr val="tx1"/>
        </a:solidFill>
        <a:latin typeface="Georgia" pitchFamily="18" charset="0"/>
        <a:ea typeface="+mn-ea"/>
        <a:cs typeface="+mn-cs"/>
      </a:defRPr>
    </a:lvl1pPr>
    <a:lvl2pPr marL="457200" algn="just" rtl="0" eaLnBrk="0" fontAlgn="base" hangingPunct="0">
      <a:spcBef>
        <a:spcPct val="30000"/>
      </a:spcBef>
      <a:spcAft>
        <a:spcPct val="0"/>
      </a:spcAft>
      <a:defRPr sz="1200" kern="1200">
        <a:solidFill>
          <a:schemeClr val="tx1"/>
        </a:solidFill>
        <a:latin typeface="Georgia" pitchFamily="18" charset="0"/>
        <a:ea typeface="+mn-ea"/>
        <a:cs typeface="+mn-cs"/>
      </a:defRPr>
    </a:lvl2pPr>
    <a:lvl3pPr marL="914400" algn="just" rtl="0" eaLnBrk="0" fontAlgn="base" hangingPunct="0">
      <a:spcBef>
        <a:spcPct val="30000"/>
      </a:spcBef>
      <a:spcAft>
        <a:spcPct val="0"/>
      </a:spcAft>
      <a:defRPr sz="1200" kern="1200">
        <a:solidFill>
          <a:schemeClr val="tx1"/>
        </a:solidFill>
        <a:latin typeface="Georgia" pitchFamily="18" charset="0"/>
        <a:ea typeface="+mn-ea"/>
        <a:cs typeface="+mn-cs"/>
      </a:defRPr>
    </a:lvl3pPr>
    <a:lvl4pPr marL="1371600" algn="just" rtl="0" eaLnBrk="0" fontAlgn="base" hangingPunct="0">
      <a:spcBef>
        <a:spcPct val="30000"/>
      </a:spcBef>
      <a:spcAft>
        <a:spcPct val="0"/>
      </a:spcAft>
      <a:defRPr sz="1200" kern="1200">
        <a:solidFill>
          <a:schemeClr val="tx1"/>
        </a:solidFill>
        <a:latin typeface="Georgia" pitchFamily="18" charset="0"/>
        <a:ea typeface="+mn-ea"/>
        <a:cs typeface="+mn-cs"/>
      </a:defRPr>
    </a:lvl4pPr>
    <a:lvl5pPr marL="1828800" algn="just" rtl="0" eaLnBrk="0" fontAlgn="base" hangingPunct="0">
      <a:spcBef>
        <a:spcPct val="30000"/>
      </a:spcBef>
      <a:spcAft>
        <a:spcPct val="0"/>
      </a:spcAft>
      <a:defRPr sz="1200" kern="1200">
        <a:solidFill>
          <a:schemeClr val="tx1"/>
        </a:solidFill>
        <a:latin typeface="Georgia"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en.wikipedia.org/wiki/Serialization" TargetMode="External"/><Relationship Id="rId2" Type="http://schemas.openxmlformats.org/officeDocument/2006/relationships/slide" Target="../slides/slide41.xml"/><Relationship Id="rId1" Type="http://schemas.openxmlformats.org/officeDocument/2006/relationships/notesMaster" Target="../notesMasters/notesMaster1.xml"/><Relationship Id="rId4" Type="http://schemas.openxmlformats.org/officeDocument/2006/relationships/hyperlink" Target="http://en.wikipedia.org/wiki/GUI" TargetMode="Externa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
        <p:nvSpPr>
          <p:cNvPr id="88069" name="Slide Number Placeholder 4"/>
          <p:cNvSpPr>
            <a:spLocks noGrp="1"/>
          </p:cNvSpPr>
          <p:nvPr>
            <p:ph type="sldNum" sz="quarter" idx="5"/>
          </p:nvPr>
        </p:nvSpPr>
        <p:spPr/>
        <p:txBody>
          <a:bodyPr/>
          <a:lstStyle/>
          <a:p>
            <a:pPr>
              <a:defRPr/>
            </a:pPr>
            <a:fld id="{4DBB9DF8-5E0D-4690-A3F4-C120C8CA7F40}" type="slidenum">
              <a:rPr lang="en-US" smtClean="0"/>
              <a:pPr>
                <a:defRPr/>
              </a:pPr>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53FD0C52-810B-4241-9FBC-8924C62D830E}" type="slidenum">
              <a:rPr lang="en-US" smtClean="0">
                <a:latin typeface="Arial" charset="0"/>
                <a:cs typeface="Arial" charset="0"/>
              </a:rPr>
              <a:pPr/>
              <a:t>10</a:t>
            </a:fld>
            <a:endParaRPr lang="en-US" smtClean="0">
              <a:latin typeface="Arial" charset="0"/>
              <a:cs typeface="Arial" charset="0"/>
            </a:endParaRPr>
          </a:p>
        </p:txBody>
      </p:sp>
      <p:sp>
        <p:nvSpPr>
          <p:cNvPr id="90115" name="Rectangle 2"/>
          <p:cNvSpPr>
            <a:spLocks noGrp="1" noRot="1" noChangeAspect="1" noChangeArrowheads="1" noTextEdit="1"/>
          </p:cNvSpPr>
          <p:nvPr>
            <p:ph type="sldImg"/>
          </p:nvPr>
        </p:nvSpPr>
        <p:spPr>
          <a:xfrm>
            <a:off x="1136650" y="771525"/>
            <a:ext cx="4521200" cy="3390900"/>
          </a:xfrm>
          <a:ln/>
        </p:spPr>
      </p:sp>
      <p:sp>
        <p:nvSpPr>
          <p:cNvPr id="75780" name="Rectangle 3"/>
          <p:cNvSpPr>
            <a:spLocks noGrp="1" noChangeArrowheads="1"/>
          </p:cNvSpPr>
          <p:nvPr>
            <p:ph type="body" idx="1"/>
          </p:nvPr>
        </p:nvSpPr>
        <p:spPr>
          <a:xfrm>
            <a:off x="706438" y="4378325"/>
            <a:ext cx="5411787" cy="4095750"/>
          </a:xfrm>
          <a:prstGeom prst="rect">
            <a:avLst/>
          </a:prstGeom>
        </p:spPr>
        <p:txBody>
          <a:bodyPr/>
          <a:lstStyle/>
          <a:p>
            <a:pPr marL="228600" indent="-228600" eaLnBrk="1" hangingPunct="1">
              <a:defRPr/>
            </a:pPr>
            <a:r>
              <a:rPr lang="en-US" b="1" dirty="0" smtClean="0">
                <a:latin typeface="+mn-lt"/>
              </a:rPr>
              <a:t>The flow of a JSP request</a:t>
            </a:r>
            <a:r>
              <a:rPr lang="en-US" dirty="0" smtClean="0">
                <a:latin typeface="+mn-lt"/>
              </a:rPr>
              <a:t>:</a:t>
            </a:r>
          </a:p>
          <a:p>
            <a:pPr marL="228600" indent="-228600" eaLnBrk="1" hangingPunct="1">
              <a:buFontTx/>
              <a:buAutoNum type="arabicPeriod"/>
              <a:defRPr/>
            </a:pPr>
            <a:r>
              <a:rPr lang="en-US" dirty="0" smtClean="0">
                <a:latin typeface="+mn-lt"/>
              </a:rPr>
              <a:t>The HTTP request comes to a web server.</a:t>
            </a:r>
          </a:p>
          <a:p>
            <a:pPr marL="228600" indent="-228600" eaLnBrk="1" hangingPunct="1">
              <a:buFontTx/>
              <a:buAutoNum type="arabicPeriod"/>
              <a:defRPr/>
            </a:pPr>
            <a:r>
              <a:rPr lang="en-US" dirty="0" smtClean="0">
                <a:latin typeface="+mn-lt"/>
              </a:rPr>
              <a:t>The server extension receives the request (as it is not a request for static HTML but for a JSP) and passes it on to the JSP engine.</a:t>
            </a:r>
          </a:p>
          <a:p>
            <a:pPr marL="228600" indent="-228600" eaLnBrk="1" hangingPunct="1">
              <a:buFontTx/>
              <a:buAutoNum type="arabicPeriod"/>
              <a:defRPr/>
            </a:pPr>
            <a:r>
              <a:rPr lang="en-US" dirty="0" smtClean="0">
                <a:latin typeface="+mn-lt"/>
              </a:rPr>
              <a:t>The JSP engine invokes the JSP parser to parse the JSP and check for any syntax errors.</a:t>
            </a:r>
          </a:p>
          <a:p>
            <a:pPr marL="228600" indent="-228600" eaLnBrk="1" hangingPunct="1">
              <a:buFontTx/>
              <a:buAutoNum type="arabicPeriod"/>
              <a:defRPr/>
            </a:pPr>
            <a:r>
              <a:rPr lang="en-US" dirty="0" smtClean="0">
                <a:latin typeface="+mn-lt"/>
              </a:rPr>
              <a:t>On successful parsing, the JSP engine invokes the Java compiler to compile the JSP into an equivalent </a:t>
            </a:r>
            <a:r>
              <a:rPr lang="en-US" dirty="0" err="1" smtClean="0">
                <a:latin typeface="+mn-lt"/>
              </a:rPr>
              <a:t>servlet</a:t>
            </a:r>
            <a:r>
              <a:rPr lang="en-US" dirty="0" smtClean="0">
                <a:latin typeface="+mn-lt"/>
              </a:rPr>
              <a:t> class.</a:t>
            </a:r>
          </a:p>
          <a:p>
            <a:pPr marL="228600" indent="-228600" eaLnBrk="1" hangingPunct="1">
              <a:buFontTx/>
              <a:buAutoNum type="arabicPeriod"/>
              <a:defRPr/>
            </a:pPr>
            <a:r>
              <a:rPr lang="en-US" dirty="0" smtClean="0">
                <a:latin typeface="+mn-lt"/>
              </a:rPr>
              <a:t>Once the class is generated, the control is passed on to a </a:t>
            </a:r>
            <a:r>
              <a:rPr lang="en-US" dirty="0" err="1" smtClean="0">
                <a:latin typeface="+mn-lt"/>
              </a:rPr>
              <a:t>servlet</a:t>
            </a:r>
            <a:r>
              <a:rPr lang="en-US" dirty="0" smtClean="0">
                <a:latin typeface="+mn-lt"/>
              </a:rPr>
              <a:t> engine.</a:t>
            </a:r>
          </a:p>
          <a:p>
            <a:pPr marL="228600" indent="-228600" eaLnBrk="1" hangingPunct="1">
              <a:buFontTx/>
              <a:buAutoNum type="arabicPeriod"/>
              <a:defRPr/>
            </a:pPr>
            <a:r>
              <a:rPr lang="en-US" dirty="0" smtClean="0">
                <a:latin typeface="+mn-lt"/>
              </a:rPr>
              <a:t>The </a:t>
            </a:r>
            <a:r>
              <a:rPr lang="en-US" dirty="0" err="1" smtClean="0">
                <a:latin typeface="+mn-lt"/>
              </a:rPr>
              <a:t>servlet</a:t>
            </a:r>
            <a:r>
              <a:rPr lang="en-US" dirty="0" smtClean="0">
                <a:latin typeface="+mn-lt"/>
              </a:rPr>
              <a:t> engine loads the </a:t>
            </a:r>
            <a:r>
              <a:rPr lang="en-US" dirty="0" err="1" smtClean="0">
                <a:latin typeface="+mn-lt"/>
              </a:rPr>
              <a:t>servlet</a:t>
            </a:r>
            <a:r>
              <a:rPr lang="en-US" dirty="0" smtClean="0">
                <a:latin typeface="+mn-lt"/>
              </a:rPr>
              <a:t> into memory using its class loader.</a:t>
            </a:r>
          </a:p>
          <a:p>
            <a:pPr marL="228600" indent="-228600" eaLnBrk="1" hangingPunct="1">
              <a:buFontTx/>
              <a:buAutoNum type="arabicPeriod"/>
              <a:defRPr/>
            </a:pPr>
            <a:r>
              <a:rPr lang="en-US" dirty="0" smtClean="0">
                <a:latin typeface="+mn-lt"/>
              </a:rPr>
              <a:t>The appropriate methods in the </a:t>
            </a:r>
            <a:r>
              <a:rPr lang="en-US" dirty="0" err="1" smtClean="0">
                <a:latin typeface="+mn-lt"/>
              </a:rPr>
              <a:t>servlet</a:t>
            </a:r>
            <a:r>
              <a:rPr lang="en-US" dirty="0" smtClean="0">
                <a:latin typeface="+mn-lt"/>
              </a:rPr>
              <a:t> are invoked and the response is routed back to the browser via the server extension and web server.</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2A93088A-F432-426F-A493-5E71560B4856}" type="slidenum">
              <a:rPr lang="en-US" smtClean="0">
                <a:latin typeface="Arial" charset="0"/>
                <a:cs typeface="Arial" charset="0"/>
              </a:rPr>
              <a:pPr/>
              <a:t>11</a:t>
            </a:fld>
            <a:endParaRPr lang="en-US" smtClean="0">
              <a:latin typeface="Arial" charset="0"/>
              <a:cs typeface="Arial" charset="0"/>
            </a:endParaRPr>
          </a:p>
        </p:txBody>
      </p:sp>
      <p:sp>
        <p:nvSpPr>
          <p:cNvPr id="91139"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xfrm>
            <a:off x="685800" y="4343400"/>
            <a:ext cx="5486400" cy="4114800"/>
          </a:xfrm>
          <a:prstGeom prst="rect">
            <a:avLst/>
          </a:prstGeom>
        </p:spPr>
        <p:txBody>
          <a:bodyPr/>
          <a:lstStyle/>
          <a:p>
            <a:pPr eaLnBrk="1" hangingPunct="1">
              <a:defRPr/>
            </a:pPr>
            <a:r>
              <a:rPr lang="en-US" dirty="0" smtClean="0">
                <a:latin typeface="+mn-lt"/>
              </a:rPr>
              <a:t>The J2EE tutorial of SUN specifies 2 ways of building applications using </a:t>
            </a:r>
            <a:r>
              <a:rPr lang="en-US" dirty="0" err="1" smtClean="0">
                <a:latin typeface="+mn-lt"/>
              </a:rPr>
              <a:t>Servlet</a:t>
            </a:r>
            <a:r>
              <a:rPr lang="en-US" dirty="0" smtClean="0">
                <a:latin typeface="+mn-lt"/>
              </a:rPr>
              <a:t> and JSP, which are known as JSP Model 1 and JSP Model 2 Architecture. The difference between these two lies in the way they handle the request.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34D50260-C079-4636-BA6F-86A075633CFF}" type="slidenum">
              <a:rPr lang="en-US" smtClean="0">
                <a:latin typeface="Arial" charset="0"/>
                <a:cs typeface="Arial" charset="0"/>
              </a:rPr>
              <a:pPr/>
              <a:t>12</a:t>
            </a:fld>
            <a:endParaRPr lang="en-US" smtClean="0">
              <a:latin typeface="Arial" charset="0"/>
              <a:cs typeface="Arial" charset="0"/>
            </a:endParaRPr>
          </a:p>
        </p:txBody>
      </p:sp>
      <p:sp>
        <p:nvSpPr>
          <p:cNvPr id="92163"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xfrm>
            <a:off x="685800" y="4343400"/>
            <a:ext cx="5486400" cy="4114800"/>
          </a:xfrm>
          <a:prstGeom prst="rect">
            <a:avLst/>
          </a:prstGeom>
        </p:spPr>
        <p:txBody>
          <a:bodyPr/>
          <a:lstStyle/>
          <a:p>
            <a:pPr eaLnBrk="1" hangingPunct="1">
              <a:defRPr/>
            </a:pPr>
            <a:r>
              <a:rPr lang="en-US" dirty="0" smtClean="0">
                <a:latin typeface="+mn-lt"/>
              </a:rPr>
              <a:t>In the model1 architecture the target of every request is a JSP page. This page is completely responsible for doing all the task required [to fulfill the request. This includes authenticating the client, using Java Bean to assess data, managing the state of the user, and so forth.</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A7442F0A-A0DA-4BF4-B642-628E601358F9}" type="slidenum">
              <a:rPr lang="en-US" smtClean="0">
                <a:latin typeface="Arial" charset="0"/>
                <a:cs typeface="Arial" charset="0"/>
              </a:rPr>
              <a:pPr/>
              <a:t>13</a:t>
            </a:fld>
            <a:endParaRPr lang="en-US" smtClean="0">
              <a:latin typeface="Arial" charset="0"/>
              <a:cs typeface="Arial" charset="0"/>
            </a:endParaRPr>
          </a:p>
        </p:txBody>
      </p:sp>
      <p:sp>
        <p:nvSpPr>
          <p:cNvPr id="93187"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xfrm>
            <a:off x="685800" y="4343400"/>
            <a:ext cx="5486400" cy="4114800"/>
          </a:xfrm>
          <a:prstGeom prst="rect">
            <a:avLst/>
          </a:prstGeom>
        </p:spPr>
        <p:txBody>
          <a:bodyPr/>
          <a:lstStyle/>
          <a:p>
            <a:pPr eaLnBrk="1" hangingPunct="1">
              <a:defRPr/>
            </a:pPr>
            <a:r>
              <a:rPr lang="en-US" dirty="0" smtClean="0">
                <a:latin typeface="+mn-lt"/>
              </a:rPr>
              <a:t>This architecture follows the Model-View-Controller design pattern. In this architecture, the target of all requests are </a:t>
            </a:r>
            <a:r>
              <a:rPr lang="en-US" dirty="0" err="1" smtClean="0">
                <a:latin typeface="+mn-lt"/>
              </a:rPr>
              <a:t>Servlet</a:t>
            </a:r>
            <a:r>
              <a:rPr lang="en-US" dirty="0" smtClean="0">
                <a:latin typeface="+mn-lt"/>
              </a:rPr>
              <a:t> that acts as a controller for the application. They analyze the request and collect all the data required to generate a response into JavaBeans object, which act as a model for the application. Finally the controller </a:t>
            </a:r>
            <a:r>
              <a:rPr lang="en-US" dirty="0" err="1" smtClean="0">
                <a:latin typeface="+mn-lt"/>
              </a:rPr>
              <a:t>servlet</a:t>
            </a:r>
            <a:r>
              <a:rPr lang="en-US" dirty="0" smtClean="0">
                <a:latin typeface="+mn-lt"/>
              </a:rPr>
              <a:t> dispatches the request to the JSP page. This page uses the data stored in the JavaBeans object to generate a presentable response. Thus the JSP page form a view for the application.</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C2D3FABA-289C-48BC-9E35-012CE652E5B3}" type="slidenum">
              <a:rPr lang="en-US" smtClean="0"/>
              <a:pPr>
                <a:defRPr/>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ln/>
        </p:spPr>
      </p:sp>
      <p:sp>
        <p:nvSpPr>
          <p:cNvPr id="95235"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
        <p:nvSpPr>
          <p:cNvPr id="79877" name="Slide Number Placeholder 4"/>
          <p:cNvSpPr>
            <a:spLocks noGrp="1"/>
          </p:cNvSpPr>
          <p:nvPr>
            <p:ph type="sldNum" sz="quarter" idx="5"/>
          </p:nvPr>
        </p:nvSpPr>
        <p:spPr/>
        <p:txBody>
          <a:bodyPr/>
          <a:lstStyle/>
          <a:p>
            <a:pPr>
              <a:defRPr/>
            </a:pPr>
            <a:fld id="{93F44E70-88F4-4D80-9ADB-BC4154986053}" type="slidenum">
              <a:rPr lang="en-US" smtClean="0"/>
              <a:pPr>
                <a:defRPr/>
              </a:pPr>
              <a:t>15</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90A776B7-7ED5-489A-BF0A-D7D5170A1344}" type="slidenum">
              <a:rPr lang="en-US" smtClean="0">
                <a:latin typeface="Arial" charset="0"/>
                <a:cs typeface="Arial" charset="0"/>
              </a:rPr>
              <a:pPr/>
              <a:t>16</a:t>
            </a:fld>
            <a:endParaRPr lang="en-US" smtClean="0">
              <a:latin typeface="Arial" charset="0"/>
              <a:cs typeface="Arial" charset="0"/>
            </a:endParaRPr>
          </a:p>
        </p:txBody>
      </p:sp>
      <p:sp>
        <p:nvSpPr>
          <p:cNvPr id="96259" name="Rectangle 2"/>
          <p:cNvSpPr>
            <a:spLocks noGrp="1" noRot="1" noChangeAspect="1" noChangeArrowheads="1" noTextEdit="1"/>
          </p:cNvSpPr>
          <p:nvPr>
            <p:ph type="sldImg"/>
          </p:nvPr>
        </p:nvSpPr>
        <p:spPr>
          <a:xfrm>
            <a:off x="1144588" y="684213"/>
            <a:ext cx="4573587" cy="3430587"/>
          </a:xfrm>
          <a:ln/>
        </p:spPr>
      </p:sp>
      <p:sp>
        <p:nvSpPr>
          <p:cNvPr id="79876" name="Rectangle 3"/>
          <p:cNvSpPr>
            <a:spLocks noGrp="1" noChangeArrowheads="1"/>
          </p:cNvSpPr>
          <p:nvPr>
            <p:ph type="body" idx="1"/>
          </p:nvPr>
        </p:nvSpPr>
        <p:spPr>
          <a:xfrm>
            <a:off x="914400" y="4343400"/>
            <a:ext cx="5029200" cy="4116388"/>
          </a:xfrm>
          <a:prstGeom prst="rect">
            <a:avLst/>
          </a:prstGeom>
        </p:spPr>
        <p:txBody>
          <a:bodyPr/>
          <a:lstStyle/>
          <a:p>
            <a:pPr eaLnBrk="1" hangingPunct="1">
              <a:buFont typeface="Symbol" pitchFamily="18" charset="2"/>
              <a:buNone/>
              <a:defRPr/>
            </a:pPr>
            <a:r>
              <a:rPr lang="en-US" dirty="0" smtClean="0">
                <a:latin typeface="+mn-lt"/>
              </a:rPr>
              <a:t>There are three main types of JSP constructs that you embed in a page:</a:t>
            </a:r>
          </a:p>
          <a:p>
            <a:pPr lvl="1" eaLnBrk="1" hangingPunct="1">
              <a:buFontTx/>
              <a:buChar char="•"/>
              <a:defRPr/>
            </a:pPr>
            <a:r>
              <a:rPr lang="en-US" dirty="0" smtClean="0">
                <a:latin typeface="+mn-lt"/>
              </a:rPr>
              <a:t>scripting elements</a:t>
            </a:r>
          </a:p>
          <a:p>
            <a:pPr lvl="1" eaLnBrk="1" hangingPunct="1">
              <a:buFontTx/>
              <a:buChar char="•"/>
              <a:defRPr/>
            </a:pPr>
            <a:r>
              <a:rPr lang="en-US" dirty="0" smtClean="0">
                <a:latin typeface="+mn-lt"/>
              </a:rPr>
              <a:t>directives </a:t>
            </a:r>
          </a:p>
          <a:p>
            <a:pPr lvl="1" eaLnBrk="1" hangingPunct="1">
              <a:buFontTx/>
              <a:buChar char="•"/>
              <a:defRPr/>
            </a:pPr>
            <a:r>
              <a:rPr lang="en-US" dirty="0" smtClean="0">
                <a:latin typeface="+mn-lt"/>
              </a:rPr>
              <a:t>actions  </a:t>
            </a:r>
          </a:p>
          <a:p>
            <a:pPr eaLnBrk="1" hangingPunct="1">
              <a:buFont typeface="Symbol" pitchFamily="18" charset="2"/>
              <a:buNone/>
              <a:defRPr/>
            </a:pPr>
            <a:endParaRPr lang="en-US" dirty="0" smtClean="0">
              <a:latin typeface="+mn-lt"/>
            </a:endParaRPr>
          </a:p>
          <a:p>
            <a:pPr eaLnBrk="1" hangingPunct="1">
              <a:buFont typeface="Symbol" pitchFamily="18" charset="2"/>
              <a:buNone/>
              <a:defRPr/>
            </a:pPr>
            <a:r>
              <a:rPr lang="en-US" dirty="0" smtClean="0">
                <a:latin typeface="+mn-lt"/>
              </a:rPr>
              <a:t>To simplify the scripting elements, you have access to a number of predefined variables, discussed later.</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8E920DAE-B69E-4F05-B829-D3F406BA9DF4}" type="slidenum">
              <a:rPr lang="en-US" smtClean="0">
                <a:latin typeface="Arial" charset="0"/>
                <a:cs typeface="Arial" charset="0"/>
              </a:rPr>
              <a:pPr/>
              <a:t>17</a:t>
            </a:fld>
            <a:endParaRPr lang="en-US" smtClean="0">
              <a:latin typeface="Arial" charset="0"/>
              <a:cs typeface="Arial" charset="0"/>
            </a:endParaRPr>
          </a:p>
        </p:txBody>
      </p:sp>
      <p:sp>
        <p:nvSpPr>
          <p:cNvPr id="97283" name="Rectangle 2"/>
          <p:cNvSpPr>
            <a:spLocks noGrp="1" noRot="1" noChangeAspect="1" noChangeArrowheads="1" noTextEdit="1"/>
          </p:cNvSpPr>
          <p:nvPr>
            <p:ph type="sldImg"/>
          </p:nvPr>
        </p:nvSpPr>
        <p:spPr>
          <a:xfrm>
            <a:off x="1144588" y="684213"/>
            <a:ext cx="4573587" cy="3430587"/>
          </a:xfrm>
          <a:ln/>
        </p:spPr>
      </p:sp>
      <p:sp>
        <p:nvSpPr>
          <p:cNvPr id="97284" name="Rectangle 3"/>
          <p:cNvSpPr>
            <a:spLocks noGrp="1" noChangeArrowheads="1"/>
          </p:cNvSpPr>
          <p:nvPr>
            <p:ph type="body" idx="1"/>
          </p:nvPr>
        </p:nvSpPr>
        <p:spPr bwMode="auto">
          <a:xfrm>
            <a:off x="914400" y="4343400"/>
            <a:ext cx="5029200" cy="4116388"/>
          </a:xfrm>
          <a:prstGeom prst="rect">
            <a:avLst/>
          </a:prstGeom>
          <a:noFill/>
          <a:ln>
            <a:miter lim="800000"/>
            <a:headEnd/>
            <a:tailEnd/>
          </a:ln>
        </p:spPr>
        <p:txBody>
          <a:bodyPr/>
          <a:lstStyle/>
          <a:p>
            <a:pPr eaLnBrk="1" hangingPunct="1"/>
            <a:r>
              <a:rPr lang="en-US" b="1" smtClean="0">
                <a:latin typeface="Calibri" pitchFamily="34" charset="0"/>
              </a:rPr>
              <a:t>Expressions</a:t>
            </a:r>
          </a:p>
          <a:p>
            <a:pPr eaLnBrk="1" hangingPunct="1"/>
            <a:r>
              <a:rPr lang="en-US" smtClean="0">
                <a:latin typeface="Calibri" pitchFamily="34" charset="0"/>
              </a:rPr>
              <a:t>Useful shorthand for printing out strings and contents of variables</a:t>
            </a:r>
            <a:r>
              <a:rPr lang="en-US" b="1" smtClean="0">
                <a:latin typeface="Calibri" pitchFamily="34" charset="0"/>
              </a:rPr>
              <a:t>.</a:t>
            </a:r>
          </a:p>
          <a:p>
            <a:pPr eaLnBrk="1" hangingPunct="1"/>
            <a:endParaRPr lang="en-US" b="1" smtClean="0">
              <a:latin typeface="Calibri" pitchFamily="34" charset="0"/>
            </a:endParaRPr>
          </a:p>
          <a:p>
            <a:pPr eaLnBrk="1" hangingPunct="1"/>
            <a:r>
              <a:rPr lang="en-US" b="1" smtClean="0">
                <a:latin typeface="Calibri" pitchFamily="34" charset="0"/>
              </a:rPr>
              <a:t>Scriptlets</a:t>
            </a:r>
          </a:p>
          <a:p>
            <a:pPr eaLnBrk="1" hangingPunct="1"/>
            <a:r>
              <a:rPr lang="en-US" smtClean="0">
                <a:latin typeface="Calibri" pitchFamily="34" charset="0"/>
              </a:rPr>
              <a:t>Lets you insert any valid Java code into the JSP.</a:t>
            </a:r>
          </a:p>
          <a:p>
            <a:pPr eaLnBrk="1" hangingPunct="1"/>
            <a:endParaRPr lang="en-US" smtClean="0">
              <a:latin typeface="Calibri" pitchFamily="34" charset="0"/>
            </a:endParaRPr>
          </a:p>
          <a:p>
            <a:pPr eaLnBrk="1" hangingPunct="1"/>
            <a:r>
              <a:rPr lang="en-US" b="1" smtClean="0">
                <a:latin typeface="Calibri" pitchFamily="34" charset="0"/>
              </a:rPr>
              <a:t>Declarations</a:t>
            </a:r>
          </a:p>
          <a:p>
            <a:pPr eaLnBrk="1" hangingPunct="1"/>
            <a:r>
              <a:rPr lang="en-US" smtClean="0">
                <a:latin typeface="Calibri" pitchFamily="34" charset="0"/>
              </a:rPr>
              <a:t>Useful for declaring page wide variables and methods (Java) or functions.</a:t>
            </a:r>
          </a:p>
          <a:p>
            <a:pPr eaLnBrk="1" hangingPunct="1"/>
            <a:endParaRPr lang="en-US" b="1" smtClean="0">
              <a:latin typeface="Calibri" pitchFamily="34" charset="0"/>
            </a:endParaRPr>
          </a:p>
          <a:p>
            <a:pPr eaLnBrk="1" hangingPunct="1"/>
            <a:endParaRPr lang="en-US" smtClean="0">
              <a:latin typeface="Calibri"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F93ADE84-2A16-44D6-9F2B-8BC20E61C568}" type="slidenum">
              <a:rPr lang="en-US" smtClean="0">
                <a:latin typeface="Arial" charset="0"/>
                <a:cs typeface="Arial" charset="0"/>
              </a:rPr>
              <a:pPr/>
              <a:t>18</a:t>
            </a:fld>
            <a:endParaRPr lang="en-US" smtClean="0">
              <a:latin typeface="Arial" charset="0"/>
              <a:cs typeface="Arial" charset="0"/>
            </a:endParaRPr>
          </a:p>
        </p:txBody>
      </p:sp>
      <p:sp>
        <p:nvSpPr>
          <p:cNvPr id="98307" name="Rectangle 2"/>
          <p:cNvSpPr>
            <a:spLocks noGrp="1" noRot="1" noChangeAspect="1" noChangeArrowheads="1" noTextEdit="1"/>
          </p:cNvSpPr>
          <p:nvPr>
            <p:ph type="sldImg"/>
          </p:nvPr>
        </p:nvSpPr>
        <p:spPr>
          <a:xfrm>
            <a:off x="1144588" y="684213"/>
            <a:ext cx="4573587" cy="3430587"/>
          </a:xfrm>
          <a:ln/>
        </p:spPr>
      </p:sp>
      <p:sp>
        <p:nvSpPr>
          <p:cNvPr id="81924" name="Rectangle 3"/>
          <p:cNvSpPr>
            <a:spLocks noGrp="1" noChangeArrowheads="1"/>
          </p:cNvSpPr>
          <p:nvPr>
            <p:ph type="body" idx="1"/>
          </p:nvPr>
        </p:nvSpPr>
        <p:spPr>
          <a:xfrm>
            <a:off x="914400" y="4343400"/>
            <a:ext cx="5029200" cy="4116388"/>
          </a:xfrm>
          <a:prstGeom prst="rect">
            <a:avLst/>
          </a:prstGeom>
        </p:spPr>
        <p:txBody>
          <a:bodyPr/>
          <a:lstStyle/>
          <a:p>
            <a:pPr eaLnBrk="1" hangingPunct="1">
              <a:defRPr/>
            </a:pPr>
            <a:endParaRPr lang="en-US" sz="1000" dirty="0" smtClean="0">
              <a:latin typeface="+mn-lt"/>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2F324A39-AC00-49B3-BE4D-71788BCB4A4B}" type="slidenum">
              <a:rPr lang="en-US" smtClean="0">
                <a:latin typeface="Arial" charset="0"/>
                <a:cs typeface="Arial" charset="0"/>
              </a:rPr>
              <a:pPr/>
              <a:t>19</a:t>
            </a:fld>
            <a:endParaRPr lang="en-US" smtClean="0">
              <a:latin typeface="Arial" charset="0"/>
              <a:cs typeface="Arial" charset="0"/>
            </a:endParaRPr>
          </a:p>
        </p:txBody>
      </p:sp>
      <p:sp>
        <p:nvSpPr>
          <p:cNvPr id="99331" name="Rectangle 2"/>
          <p:cNvSpPr>
            <a:spLocks noGrp="1" noRot="1" noChangeAspect="1" noChangeArrowheads="1" noTextEdit="1"/>
          </p:cNvSpPr>
          <p:nvPr>
            <p:ph type="sldImg"/>
          </p:nvPr>
        </p:nvSpPr>
        <p:spPr>
          <a:xfrm>
            <a:off x="1144588" y="684213"/>
            <a:ext cx="4573587" cy="3430587"/>
          </a:xfrm>
          <a:ln/>
        </p:spPr>
      </p:sp>
      <p:sp>
        <p:nvSpPr>
          <p:cNvPr id="99332" name="Rectangle 3"/>
          <p:cNvSpPr>
            <a:spLocks noGrp="1" noChangeArrowheads="1"/>
          </p:cNvSpPr>
          <p:nvPr>
            <p:ph type="body" idx="1"/>
          </p:nvPr>
        </p:nvSpPr>
        <p:spPr bwMode="auto">
          <a:xfrm>
            <a:off x="914400" y="4343400"/>
            <a:ext cx="5029200" cy="4116388"/>
          </a:xfrm>
          <a:prstGeom prst="rect">
            <a:avLst/>
          </a:prstGeom>
          <a:noFill/>
          <a:ln>
            <a:miter lim="800000"/>
            <a:headEnd/>
            <a:tailEnd/>
          </a:ln>
        </p:spPr>
        <p:txBody>
          <a:bodyPr/>
          <a:lstStyle/>
          <a:p>
            <a:pPr eaLnBrk="1" hangingPunct="1"/>
            <a:endParaRPr lang="en-US" sz="1000" smtClean="0">
              <a:latin typeface="Verdana"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noFill/>
          <a:ln/>
        </p:spPr>
      </p:sp>
      <p:sp>
        <p:nvSpPr>
          <p:cNvPr id="81923"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
        <p:nvSpPr>
          <p:cNvPr id="77828" name="Slide Number Placeholder 3"/>
          <p:cNvSpPr>
            <a:spLocks noGrp="1"/>
          </p:cNvSpPr>
          <p:nvPr>
            <p:ph type="sldNum" sz="quarter" idx="5"/>
          </p:nvPr>
        </p:nvSpPr>
        <p:spPr/>
        <p:txBody>
          <a:bodyPr/>
          <a:lstStyle/>
          <a:p>
            <a:pPr>
              <a:defRPr/>
            </a:pPr>
            <a:fld id="{E3BAF1F5-4330-4B65-807A-883B0348F1E2}" type="slidenum">
              <a:rPr lang="en-US" smtClean="0"/>
              <a:pPr>
                <a:defRPr/>
              </a:pPr>
              <a:t>2</a:t>
            </a:fld>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501486E2-DCC0-438C-93F4-59815CDFD4C0}" type="slidenum">
              <a:rPr lang="en-US" smtClean="0">
                <a:latin typeface="Arial" charset="0"/>
                <a:cs typeface="Arial" charset="0"/>
              </a:rPr>
              <a:pPr/>
              <a:t>20</a:t>
            </a:fld>
            <a:endParaRPr lang="en-US" smtClean="0">
              <a:latin typeface="Arial" charset="0"/>
              <a:cs typeface="Arial" charset="0"/>
            </a:endParaRPr>
          </a:p>
        </p:txBody>
      </p:sp>
      <p:sp>
        <p:nvSpPr>
          <p:cNvPr id="100355" name="Rectangle 2"/>
          <p:cNvSpPr>
            <a:spLocks noGrp="1" noRot="1" noChangeAspect="1" noChangeArrowheads="1" noTextEdit="1"/>
          </p:cNvSpPr>
          <p:nvPr>
            <p:ph type="sldImg"/>
          </p:nvPr>
        </p:nvSpPr>
        <p:spPr>
          <a:xfrm>
            <a:off x="1144588" y="684213"/>
            <a:ext cx="4573587" cy="3430587"/>
          </a:xfrm>
          <a:ln/>
        </p:spPr>
      </p:sp>
      <p:sp>
        <p:nvSpPr>
          <p:cNvPr id="90116" name="Rectangle 3"/>
          <p:cNvSpPr>
            <a:spLocks noGrp="1" noChangeArrowheads="1"/>
          </p:cNvSpPr>
          <p:nvPr>
            <p:ph type="body" idx="1"/>
          </p:nvPr>
        </p:nvSpPr>
        <p:spPr>
          <a:xfrm>
            <a:off x="914400" y="4343400"/>
            <a:ext cx="5029200" cy="4116388"/>
          </a:xfrm>
          <a:prstGeom prst="rect">
            <a:avLst/>
          </a:prstGeom>
        </p:spPr>
        <p:txBody>
          <a:bodyPr/>
          <a:lstStyle/>
          <a:p>
            <a:pPr eaLnBrk="1" hangingPunct="1">
              <a:defRPr/>
            </a:pPr>
            <a:r>
              <a:rPr lang="en-US" sz="1100" b="1" dirty="0" smtClean="0">
                <a:latin typeface="+mn-lt"/>
              </a:rPr>
              <a:t>Request: </a:t>
            </a:r>
            <a:r>
              <a:rPr lang="en-US" sz="1100" dirty="0" smtClean="0">
                <a:latin typeface="+mn-lt"/>
              </a:rPr>
              <a:t>This object is </a:t>
            </a:r>
            <a:r>
              <a:rPr lang="en-US" sz="1100" dirty="0" err="1" smtClean="0">
                <a:latin typeface="+mn-lt"/>
              </a:rPr>
              <a:t>asssociated</a:t>
            </a:r>
            <a:r>
              <a:rPr lang="en-US" sz="1100" dirty="0" smtClean="0">
                <a:latin typeface="+mn-lt"/>
              </a:rPr>
              <a:t> with </a:t>
            </a:r>
            <a:r>
              <a:rPr lang="en-US" sz="1100" dirty="0" err="1" smtClean="0">
                <a:latin typeface="+mn-lt"/>
              </a:rPr>
              <a:t>HttpServletRequest</a:t>
            </a:r>
            <a:r>
              <a:rPr lang="en-US" sz="1100" dirty="0" smtClean="0">
                <a:latin typeface="+mn-lt"/>
              </a:rPr>
              <a:t>, and lets you look at the request parameters (via </a:t>
            </a:r>
            <a:r>
              <a:rPr lang="en-US" sz="1100" dirty="0" err="1" smtClean="0">
                <a:latin typeface="+mn-lt"/>
              </a:rPr>
              <a:t>getParameter</a:t>
            </a:r>
            <a:r>
              <a:rPr lang="en-US" sz="1100" dirty="0" smtClean="0">
                <a:latin typeface="+mn-lt"/>
              </a:rPr>
              <a:t>), the request type (GET, POST, HEAD, etc.), and the incoming HTTP headers (cookies, Referrer, etc.). Strictly speaking, request is allowed to be a subclass of </a:t>
            </a:r>
            <a:r>
              <a:rPr lang="en-US" sz="1100" dirty="0" err="1" smtClean="0">
                <a:latin typeface="+mn-lt"/>
              </a:rPr>
              <a:t>ServletRequest</a:t>
            </a:r>
            <a:r>
              <a:rPr lang="en-US" sz="1100" dirty="0" smtClean="0">
                <a:latin typeface="+mn-lt"/>
              </a:rPr>
              <a:t> other than </a:t>
            </a:r>
            <a:r>
              <a:rPr lang="en-US" sz="1100" dirty="0" err="1" smtClean="0">
                <a:latin typeface="+mn-lt"/>
              </a:rPr>
              <a:t>HttpServletRequest</a:t>
            </a:r>
            <a:r>
              <a:rPr lang="en-US" sz="1100" dirty="0" smtClean="0">
                <a:latin typeface="+mn-lt"/>
              </a:rPr>
              <a:t>, if the protocol in the request is something other than HTTP. This is almost never done in practice.</a:t>
            </a:r>
          </a:p>
          <a:p>
            <a:pPr eaLnBrk="1" hangingPunct="1">
              <a:spcBef>
                <a:spcPts val="500"/>
              </a:spcBef>
              <a:spcAft>
                <a:spcPts val="500"/>
              </a:spcAft>
              <a:defRPr/>
            </a:pPr>
            <a:r>
              <a:rPr lang="en-US" sz="1100" b="1" dirty="0" smtClean="0">
                <a:latin typeface="+mn-lt"/>
              </a:rPr>
              <a:t>Response:</a:t>
            </a:r>
            <a:r>
              <a:rPr lang="en-US" sz="1100" dirty="0" smtClean="0">
                <a:latin typeface="+mn-lt"/>
              </a:rPr>
              <a:t>  This  object is associated with the </a:t>
            </a:r>
            <a:r>
              <a:rPr lang="en-US" sz="1100" dirty="0" err="1" smtClean="0">
                <a:latin typeface="+mn-lt"/>
              </a:rPr>
              <a:t>HttpServletResponse</a:t>
            </a:r>
            <a:r>
              <a:rPr lang="en-US" sz="1100" dirty="0" smtClean="0">
                <a:latin typeface="+mn-lt"/>
              </a:rPr>
              <a:t> . Note that, since the output stream  is buffered, it </a:t>
            </a:r>
            <a:r>
              <a:rPr lang="en-US" sz="1100" i="1" dirty="0" smtClean="0">
                <a:latin typeface="+mn-lt"/>
              </a:rPr>
              <a:t>is</a:t>
            </a:r>
            <a:r>
              <a:rPr lang="en-US" sz="1100" dirty="0" smtClean="0">
                <a:latin typeface="+mn-lt"/>
              </a:rPr>
              <a:t> legal to set HTTP status codes and response headers, even though this is not permitted in regular </a:t>
            </a:r>
            <a:r>
              <a:rPr lang="en-US" sz="1100" dirty="0" err="1" smtClean="0">
                <a:latin typeface="+mn-lt"/>
              </a:rPr>
              <a:t>servlets</a:t>
            </a:r>
            <a:r>
              <a:rPr lang="en-US" sz="1100" dirty="0" smtClean="0">
                <a:latin typeface="+mn-lt"/>
              </a:rPr>
              <a:t> once any output has been sent to the client. </a:t>
            </a:r>
          </a:p>
          <a:p>
            <a:pPr eaLnBrk="1" hangingPunct="1">
              <a:spcBef>
                <a:spcPts val="500"/>
              </a:spcBef>
              <a:spcAft>
                <a:spcPts val="500"/>
              </a:spcAft>
              <a:defRPr/>
            </a:pPr>
            <a:r>
              <a:rPr lang="en-US" sz="1100" b="1" dirty="0" smtClean="0">
                <a:latin typeface="+mn-lt"/>
              </a:rPr>
              <a:t>Session: </a:t>
            </a:r>
            <a:r>
              <a:rPr lang="en-US" sz="1100" dirty="0" smtClean="0">
                <a:latin typeface="+mn-lt"/>
              </a:rPr>
              <a:t>This object associated with the </a:t>
            </a:r>
            <a:r>
              <a:rPr lang="en-US" sz="1100" dirty="0" err="1" smtClean="0">
                <a:latin typeface="+mn-lt"/>
              </a:rPr>
              <a:t>HttpSession</a:t>
            </a:r>
            <a:r>
              <a:rPr lang="en-US" sz="1100" dirty="0" smtClean="0">
                <a:latin typeface="+mn-lt"/>
              </a:rPr>
              <a:t>. In JSPs sessions are created automatically, so this variable is bound even if there was no incoming session reference. If the session attribute of the page directive to turn sessions off, in which case attempts to reference the session variable causes errors at the time the JSP page is translated into a </a:t>
            </a:r>
            <a:r>
              <a:rPr lang="en-US" sz="1100" dirty="0" err="1" smtClean="0">
                <a:latin typeface="+mn-lt"/>
              </a:rPr>
              <a:t>servlet</a:t>
            </a:r>
            <a:r>
              <a:rPr lang="en-US" sz="1100" dirty="0" smtClean="0">
                <a:latin typeface="+mn-lt"/>
              </a:rPr>
              <a:t>.</a:t>
            </a:r>
          </a:p>
          <a:p>
            <a:pPr eaLnBrk="1" hangingPunct="1">
              <a:spcBef>
                <a:spcPts val="500"/>
              </a:spcBef>
              <a:spcAft>
                <a:spcPts val="500"/>
              </a:spcAft>
              <a:defRPr/>
            </a:pPr>
            <a:r>
              <a:rPr lang="en-US" sz="1100" b="1" dirty="0" smtClean="0">
                <a:latin typeface="+mn-lt"/>
              </a:rPr>
              <a:t>Out:</a:t>
            </a:r>
            <a:r>
              <a:rPr lang="en-US" sz="1100" dirty="0" smtClean="0">
                <a:latin typeface="+mn-lt"/>
              </a:rPr>
              <a:t> This is object type of  the </a:t>
            </a:r>
            <a:r>
              <a:rPr lang="en-US" sz="1100" dirty="0" err="1" smtClean="0">
                <a:latin typeface="+mn-lt"/>
              </a:rPr>
              <a:t>PrintWriter</a:t>
            </a:r>
            <a:r>
              <a:rPr lang="en-US" sz="1100" dirty="0" smtClean="0">
                <a:latin typeface="+mn-lt"/>
              </a:rPr>
              <a:t> to send output to the client. However, in order to make the response object  useful, this is a buffered version of </a:t>
            </a:r>
            <a:r>
              <a:rPr lang="en-US" sz="1100" dirty="0" err="1" smtClean="0">
                <a:latin typeface="+mn-lt"/>
              </a:rPr>
              <a:t>PrintWriter</a:t>
            </a:r>
            <a:r>
              <a:rPr lang="en-US" sz="1100" dirty="0" smtClean="0">
                <a:latin typeface="+mn-lt"/>
              </a:rPr>
              <a:t> called </a:t>
            </a:r>
            <a:r>
              <a:rPr lang="en-US" sz="1100" dirty="0" err="1" smtClean="0">
                <a:latin typeface="+mn-lt"/>
              </a:rPr>
              <a:t>JspWriter</a:t>
            </a:r>
            <a:r>
              <a:rPr lang="en-US" sz="1100" dirty="0" smtClean="0">
                <a:latin typeface="+mn-lt"/>
              </a:rPr>
              <a:t>. Note that you can adjust the buffer size, or even turn buffering off, through use of the buffer attribute of the page directive. Also note that out is used almost exclusively in </a:t>
            </a:r>
            <a:r>
              <a:rPr lang="en-US" sz="1100" dirty="0" err="1" smtClean="0">
                <a:latin typeface="+mn-lt"/>
              </a:rPr>
              <a:t>scriptlets</a:t>
            </a:r>
            <a:r>
              <a:rPr lang="en-US" sz="1100" dirty="0" smtClean="0">
                <a:latin typeface="+mn-lt"/>
              </a:rPr>
              <a:t>, since JSP expressions automatically get placed in the output stream, and thus rarely need to refer to out explicitly.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101379"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845C8597-281C-4C33-8364-94E61776B30F}" type="slidenum">
              <a:rPr lang="en-US" smtClean="0"/>
              <a:pPr>
                <a:defRPr/>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B8B6C9F9-6A91-4E4D-8B4F-4A16494EB913}" type="slidenum">
              <a:rPr lang="en-US" smtClean="0"/>
              <a:pPr>
                <a:defRPr/>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ln/>
        </p:spPr>
      </p:sp>
      <p:sp>
        <p:nvSpPr>
          <p:cNvPr id="103427"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3BA7C263-814C-41AF-B9F4-35B446454DE2}" type="slidenum">
              <a:rPr lang="en-US" smtClean="0"/>
              <a:pPr>
                <a:defRPr/>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ln/>
        </p:spPr>
      </p:sp>
      <p:sp>
        <p:nvSpPr>
          <p:cNvPr id="104451" name="Notes Placeholder 2"/>
          <p:cNvSpPr>
            <a:spLocks noGrp="1"/>
          </p:cNvSpPr>
          <p:nvPr>
            <p:ph type="body" idx="1"/>
          </p:nvPr>
        </p:nvSpPr>
        <p:spPr bwMode="auto">
          <a:xfrm>
            <a:off x="685800" y="4343400"/>
            <a:ext cx="5486400" cy="4191000"/>
          </a:xfrm>
          <a:prstGeom prst="rect">
            <a:avLst/>
          </a:prstGeom>
          <a:noFill/>
          <a:ln>
            <a:miter lim="800000"/>
            <a:headEnd/>
            <a:tailEnd/>
          </a:ln>
        </p:spPr>
        <p:txBody>
          <a:bodyPr/>
          <a:lstStyle/>
          <a:p>
            <a:pPr eaLnBrk="1" hangingPunct="1"/>
            <a:r>
              <a:rPr lang="en-US" smtClean="0">
                <a:latin typeface="Calibri" pitchFamily="34" charset="0"/>
              </a:rPr>
              <a:t>&lt;HTML&gt; &lt;HEAD&gt; &lt;TITLE&gt; Expressions  &lt;/TITLE&gt; &lt;/HEAD&gt;</a:t>
            </a:r>
          </a:p>
          <a:p>
            <a:pPr eaLnBrk="1" hangingPunct="1"/>
            <a:r>
              <a:rPr lang="en-US" smtClean="0">
                <a:latin typeface="Calibri" pitchFamily="34" charset="0"/>
              </a:rPr>
              <a:t>  &lt;BODY&gt;&lt;TABLE BORDER=2&gt;</a:t>
            </a:r>
          </a:p>
          <a:p>
            <a:pPr eaLnBrk="1" hangingPunct="1"/>
            <a:r>
              <a:rPr lang="en-US" smtClean="0">
                <a:latin typeface="Calibri" pitchFamily="34" charset="0"/>
              </a:rPr>
              <a:t>     &lt;TR&gt;    &lt;TH&gt;Message&lt;/TH&gt; &lt;TH&gt;Result&lt;/TH&gt;   &lt;/TR&gt;</a:t>
            </a:r>
          </a:p>
          <a:p>
            <a:pPr eaLnBrk="1" hangingPunct="1"/>
            <a:r>
              <a:rPr lang="en-US" smtClean="0">
                <a:latin typeface="Calibri" pitchFamily="34" charset="0"/>
              </a:rPr>
              <a:t>     &lt;TR&gt;     &lt;TD&gt;SQRT of 4&lt;/TD&gt; </a:t>
            </a:r>
          </a:p>
          <a:p>
            <a:pPr eaLnBrk="1" hangingPunct="1"/>
            <a:r>
              <a:rPr lang="en-US" smtClean="0">
                <a:latin typeface="Calibri" pitchFamily="34" charset="0"/>
              </a:rPr>
              <a:t>                    &lt;TD&gt; &lt;%= Math.sqrt(2) %&gt;&lt;/TD&gt;   &lt;/TR&gt; </a:t>
            </a:r>
          </a:p>
          <a:p>
            <a:pPr eaLnBrk="1" hangingPunct="1"/>
            <a:r>
              <a:rPr lang="en-US" smtClean="0">
                <a:latin typeface="Calibri" pitchFamily="34" charset="0"/>
              </a:rPr>
              <a:t>     &lt;TR&gt;     &lt;TD&gt;Current time&lt;/TD&gt; </a:t>
            </a:r>
          </a:p>
          <a:p>
            <a:pPr eaLnBrk="1" hangingPunct="1"/>
            <a:r>
              <a:rPr lang="en-US" smtClean="0">
                <a:latin typeface="Calibri" pitchFamily="34" charset="0"/>
              </a:rPr>
              <a:t>                    &lt;TD&gt; &lt;%= new java.util.Date() %&gt;&lt;/TD&gt;   &lt;/TR&gt;     </a:t>
            </a:r>
          </a:p>
          <a:p>
            <a:pPr eaLnBrk="1" hangingPunct="1"/>
            <a:r>
              <a:rPr lang="en-US" smtClean="0">
                <a:latin typeface="Calibri" pitchFamily="34" charset="0"/>
              </a:rPr>
              <a:t>     &lt;TR&gt;     &lt;TD&gt;Your hostname&lt;/TD&gt;</a:t>
            </a:r>
          </a:p>
          <a:p>
            <a:pPr eaLnBrk="1" hangingPunct="1"/>
            <a:r>
              <a:rPr lang="en-US" smtClean="0">
                <a:latin typeface="Calibri" pitchFamily="34" charset="0"/>
              </a:rPr>
              <a:t>                    &lt;TD&gt; &lt;%= request.getRemoteHost() %&gt;&lt;/TD&gt;  &lt;/TR&gt;  </a:t>
            </a:r>
          </a:p>
          <a:p>
            <a:pPr eaLnBrk="1" hangingPunct="1"/>
            <a:r>
              <a:rPr lang="en-US" smtClean="0">
                <a:latin typeface="Calibri" pitchFamily="34" charset="0"/>
              </a:rPr>
              <a:t>     &lt;TR&gt;     &lt;TD&gt;Port :&lt;/TD&gt;</a:t>
            </a:r>
          </a:p>
          <a:p>
            <a:pPr eaLnBrk="1" hangingPunct="1"/>
            <a:r>
              <a:rPr lang="en-US" smtClean="0">
                <a:latin typeface="Calibri" pitchFamily="34" charset="0"/>
              </a:rPr>
              <a:t>                    &lt;TD&gt; &lt;%= request.getServerPort() %&gt;&lt;/TD&gt;  &lt;/TR&gt; </a:t>
            </a:r>
          </a:p>
          <a:p>
            <a:pPr eaLnBrk="1" hangingPunct="1"/>
            <a:r>
              <a:rPr lang="en-US" smtClean="0">
                <a:latin typeface="Calibri" pitchFamily="34" charset="0"/>
              </a:rPr>
              <a:t>      &lt;TR&gt;    &lt;TD&gt;Scheme &lt;/TD&gt;</a:t>
            </a:r>
          </a:p>
          <a:p>
            <a:pPr eaLnBrk="1" hangingPunct="1"/>
            <a:r>
              <a:rPr lang="en-US" smtClean="0">
                <a:latin typeface="Calibri" pitchFamily="34" charset="0"/>
              </a:rPr>
              <a:t>                    &lt;TD&gt; &lt;%= request.getScheme() %&gt;&lt;/TD&gt;  &lt;/TR&gt;   </a:t>
            </a:r>
          </a:p>
          <a:p>
            <a:pPr eaLnBrk="1" hangingPunct="1"/>
            <a:r>
              <a:rPr lang="en-US" smtClean="0">
                <a:latin typeface="Calibri" pitchFamily="34" charset="0"/>
              </a:rPr>
              <a:t>      &lt;TR&gt;    &lt;TD&gt; Address&lt;/TD&gt;</a:t>
            </a:r>
          </a:p>
          <a:p>
            <a:pPr eaLnBrk="1" hangingPunct="1"/>
            <a:r>
              <a:rPr lang="en-US" smtClean="0">
                <a:latin typeface="Calibri" pitchFamily="34" charset="0"/>
              </a:rPr>
              <a:t>                    &lt;TD&gt; &lt;%= request.getServerName() %&gt;&lt;/TD&gt;  &lt;/TR&gt;  </a:t>
            </a:r>
          </a:p>
          <a:p>
            <a:pPr eaLnBrk="1" hangingPunct="1"/>
            <a:r>
              <a:rPr lang="en-US" smtClean="0">
                <a:latin typeface="Calibri" pitchFamily="34" charset="0"/>
              </a:rPr>
              <a:t>      &lt;/TABLE&gt;</a:t>
            </a:r>
          </a:p>
          <a:p>
            <a:pPr eaLnBrk="1" hangingPunct="1"/>
            <a:r>
              <a:rPr lang="en-US" smtClean="0">
                <a:latin typeface="Calibri" pitchFamily="34" charset="0"/>
              </a:rPr>
              <a:t>   &lt;/BODY&gt; &lt;/HTML&gt;</a:t>
            </a:r>
          </a:p>
          <a:p>
            <a:endParaRPr lang="en-US" smtClean="0">
              <a:latin typeface="Calibri" pitchFamily="34" charset="0"/>
            </a:endParaRPr>
          </a:p>
        </p:txBody>
      </p:sp>
      <p:sp>
        <p:nvSpPr>
          <p:cNvPr id="4" name="Slide Number Placeholder 3"/>
          <p:cNvSpPr>
            <a:spLocks noGrp="1"/>
          </p:cNvSpPr>
          <p:nvPr>
            <p:ph type="sldNum" sz="quarter" idx="5"/>
          </p:nvPr>
        </p:nvSpPr>
        <p:spPr/>
        <p:txBody>
          <a:bodyPr/>
          <a:lstStyle/>
          <a:p>
            <a:pPr>
              <a:defRPr/>
            </a:pPr>
            <a:fld id="{940FD390-C72F-42A0-BE75-522448275819}" type="slidenum">
              <a:rPr lang="en-US" smtClean="0"/>
              <a:pPr>
                <a:defRPr/>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50C493BD-FC0E-4D34-A557-0126D35FAAC7}" type="slidenum">
              <a:rPr lang="en-US" smtClean="0">
                <a:latin typeface="Arial" charset="0"/>
                <a:cs typeface="Arial" charset="0"/>
              </a:rPr>
              <a:pPr/>
              <a:t>25</a:t>
            </a:fld>
            <a:endParaRPr lang="en-US" smtClean="0">
              <a:latin typeface="Arial" charset="0"/>
              <a:cs typeface="Arial" charset="0"/>
            </a:endParaRPr>
          </a:p>
        </p:txBody>
      </p:sp>
      <p:sp>
        <p:nvSpPr>
          <p:cNvPr id="105475" name="Rectangle 2"/>
          <p:cNvSpPr>
            <a:spLocks noGrp="1" noRot="1" noChangeAspect="1" noChangeArrowheads="1" noTextEdit="1"/>
          </p:cNvSpPr>
          <p:nvPr>
            <p:ph type="sldImg"/>
          </p:nvPr>
        </p:nvSpPr>
        <p:spPr>
          <a:xfrm>
            <a:off x="1144588" y="684213"/>
            <a:ext cx="4573587" cy="3430587"/>
          </a:xfrm>
          <a:ln/>
        </p:spPr>
      </p:sp>
      <p:sp>
        <p:nvSpPr>
          <p:cNvPr id="95236" name="Rectangle 3"/>
          <p:cNvSpPr>
            <a:spLocks noGrp="1" noChangeArrowheads="1"/>
          </p:cNvSpPr>
          <p:nvPr>
            <p:ph type="body" idx="1"/>
          </p:nvPr>
        </p:nvSpPr>
        <p:spPr>
          <a:xfrm>
            <a:off x="914400" y="4343400"/>
            <a:ext cx="5029200" cy="4116388"/>
          </a:xfrm>
          <a:prstGeom prst="rect">
            <a:avLst/>
          </a:prstGeom>
        </p:spPr>
        <p:txBody>
          <a:bodyPr/>
          <a:lstStyle/>
          <a:p>
            <a:pPr eaLnBrk="1" hangingPunct="1">
              <a:defRPr/>
            </a:pPr>
            <a:r>
              <a:rPr lang="en-US" sz="1100" dirty="0" err="1" smtClean="0">
                <a:latin typeface="+mn-lt"/>
              </a:rPr>
              <a:t>Scriptlets</a:t>
            </a:r>
            <a:r>
              <a:rPr lang="en-US" sz="1100" dirty="0" smtClean="0">
                <a:latin typeface="+mn-lt"/>
              </a:rPr>
              <a:t> can access predefined variable like out, request and response objects. So, for example, if you want output to appear in the resultant page, you would use the out variable. </a:t>
            </a:r>
          </a:p>
          <a:p>
            <a:pPr eaLnBrk="1" hangingPunct="1">
              <a:defRPr/>
            </a:pPr>
            <a:r>
              <a:rPr lang="en-US" sz="1100" dirty="0" smtClean="0">
                <a:latin typeface="+mn-lt"/>
              </a:rPr>
              <a:t>&lt;% </a:t>
            </a:r>
          </a:p>
          <a:p>
            <a:pPr eaLnBrk="1" hangingPunct="1">
              <a:defRPr/>
            </a:pPr>
            <a:r>
              <a:rPr lang="en-US" sz="1100" dirty="0" smtClean="0">
                <a:latin typeface="+mn-lt"/>
              </a:rPr>
              <a:t>String </a:t>
            </a:r>
            <a:r>
              <a:rPr lang="en-US" sz="1100" dirty="0" err="1" smtClean="0">
                <a:latin typeface="+mn-lt"/>
              </a:rPr>
              <a:t>queryData</a:t>
            </a:r>
            <a:r>
              <a:rPr lang="en-US" sz="1100" dirty="0" smtClean="0">
                <a:latin typeface="+mn-lt"/>
              </a:rPr>
              <a:t> = </a:t>
            </a:r>
            <a:r>
              <a:rPr lang="en-US" sz="1100" dirty="0" err="1" smtClean="0">
                <a:latin typeface="+mn-lt"/>
              </a:rPr>
              <a:t>request.getQueryString</a:t>
            </a:r>
            <a:r>
              <a:rPr lang="en-US" sz="1100" dirty="0" smtClean="0">
                <a:latin typeface="+mn-lt"/>
              </a:rPr>
              <a:t>(); </a:t>
            </a:r>
          </a:p>
          <a:p>
            <a:pPr eaLnBrk="1" hangingPunct="1">
              <a:defRPr/>
            </a:pPr>
            <a:r>
              <a:rPr lang="en-US" sz="1100" dirty="0" err="1" smtClean="0">
                <a:latin typeface="+mn-lt"/>
              </a:rPr>
              <a:t>out.println</a:t>
            </a:r>
            <a:r>
              <a:rPr lang="en-US" sz="1100" dirty="0" smtClean="0">
                <a:latin typeface="+mn-lt"/>
              </a:rPr>
              <a:t>("Attached GET data: " + </a:t>
            </a:r>
            <a:r>
              <a:rPr lang="en-US" sz="1100" dirty="0" err="1" smtClean="0">
                <a:latin typeface="+mn-lt"/>
              </a:rPr>
              <a:t>queryData</a:t>
            </a:r>
            <a:r>
              <a:rPr lang="en-US" sz="1100" dirty="0" smtClean="0">
                <a:latin typeface="+mn-lt"/>
              </a:rPr>
              <a:t>);</a:t>
            </a:r>
          </a:p>
          <a:p>
            <a:pPr eaLnBrk="1" hangingPunct="1">
              <a:defRPr/>
            </a:pPr>
            <a:r>
              <a:rPr lang="en-US" sz="1100" dirty="0" smtClean="0">
                <a:latin typeface="+mn-lt"/>
              </a:rPr>
              <a:t> %&gt; </a:t>
            </a:r>
          </a:p>
          <a:p>
            <a:pPr eaLnBrk="1" hangingPunct="1">
              <a:defRPr/>
            </a:pPr>
            <a:r>
              <a:rPr lang="en-US" sz="1100" dirty="0" err="1" smtClean="0">
                <a:latin typeface="+mn-lt"/>
              </a:rPr>
              <a:t>Scriptlets</a:t>
            </a:r>
            <a:r>
              <a:rPr lang="en-US" sz="1100" dirty="0" smtClean="0">
                <a:latin typeface="+mn-lt"/>
              </a:rPr>
              <a:t> are like declarations in that they always use semicolons to end statements and expressions. They can have multiple expressions and statements as long as each is ended with a semicolon.</a:t>
            </a:r>
          </a:p>
          <a:p>
            <a:pPr eaLnBrk="1" hangingPunct="1">
              <a:defRPr/>
            </a:pPr>
            <a:r>
              <a:rPr lang="en-US" sz="1100" dirty="0" err="1" smtClean="0">
                <a:latin typeface="+mn-lt"/>
              </a:rPr>
              <a:t>Scriptlets</a:t>
            </a:r>
            <a:r>
              <a:rPr lang="en-US" sz="1100" dirty="0" smtClean="0">
                <a:latin typeface="+mn-lt"/>
              </a:rPr>
              <a:t> code goes into the service method of the JSP’s compiled </a:t>
            </a:r>
            <a:r>
              <a:rPr lang="en-US" sz="1100" dirty="0" err="1" smtClean="0">
                <a:latin typeface="+mn-lt"/>
              </a:rPr>
              <a:t>servlet</a:t>
            </a:r>
            <a:r>
              <a:rPr lang="en-US" sz="1100" dirty="0" smtClean="0">
                <a:latin typeface="+mn-lt"/>
              </a:rPr>
              <a:t> which means it is executed only once when a request is actually serviced by the JSP.</a:t>
            </a:r>
          </a:p>
          <a:p>
            <a:pPr eaLnBrk="1" hangingPunct="1">
              <a:defRPr/>
            </a:pPr>
            <a:r>
              <a:rPr lang="en-US" sz="1100" dirty="0" smtClean="0">
                <a:latin typeface="+mn-lt"/>
              </a:rPr>
              <a:t>If you want to use the characters "%&gt;" inside a </a:t>
            </a:r>
            <a:r>
              <a:rPr lang="en-US" sz="1100" dirty="0" err="1" smtClean="0">
                <a:latin typeface="+mn-lt"/>
              </a:rPr>
              <a:t>scriptlet</a:t>
            </a:r>
            <a:r>
              <a:rPr lang="en-US" sz="1100" dirty="0" smtClean="0">
                <a:latin typeface="+mn-lt"/>
              </a:rPr>
              <a:t>, enter "%\&gt;" instead. XML syntax </a:t>
            </a:r>
            <a:r>
              <a:rPr lang="en-US" sz="1100" dirty="0" err="1" smtClean="0">
                <a:latin typeface="+mn-lt"/>
              </a:rPr>
              <a:t>scriptlet</a:t>
            </a:r>
            <a:r>
              <a:rPr lang="en-US" sz="1100" dirty="0" smtClean="0">
                <a:latin typeface="+mn-lt"/>
              </a:rPr>
              <a:t> is </a:t>
            </a:r>
          </a:p>
          <a:p>
            <a:pPr eaLnBrk="1" hangingPunct="1">
              <a:defRPr/>
            </a:pPr>
            <a:r>
              <a:rPr lang="en-US" sz="1100" dirty="0" smtClean="0">
                <a:latin typeface="+mn-lt"/>
              </a:rPr>
              <a:t>&lt;</a:t>
            </a:r>
            <a:r>
              <a:rPr lang="en-US" sz="1100" dirty="0" err="1" smtClean="0">
                <a:latin typeface="+mn-lt"/>
              </a:rPr>
              <a:t>jsp:scriptlet</a:t>
            </a:r>
            <a:r>
              <a:rPr lang="en-US" sz="1100" dirty="0" smtClean="0">
                <a:latin typeface="+mn-lt"/>
              </a:rPr>
              <a:t>&gt; </a:t>
            </a:r>
          </a:p>
          <a:p>
            <a:pPr eaLnBrk="1" hangingPunct="1">
              <a:defRPr/>
            </a:pPr>
            <a:r>
              <a:rPr lang="en-US" sz="1100" dirty="0" smtClean="0">
                <a:latin typeface="+mn-lt"/>
              </a:rPr>
              <a:t>	Code </a:t>
            </a:r>
          </a:p>
          <a:p>
            <a:pPr eaLnBrk="1" hangingPunct="1">
              <a:defRPr/>
            </a:pPr>
            <a:r>
              <a:rPr lang="en-US" sz="1100" dirty="0" smtClean="0">
                <a:latin typeface="+mn-lt"/>
              </a:rPr>
              <a:t>&lt;/</a:t>
            </a:r>
            <a:r>
              <a:rPr lang="en-US" sz="1100" dirty="0" err="1" smtClean="0">
                <a:latin typeface="+mn-lt"/>
              </a:rPr>
              <a:t>jsp:scriptlet</a:t>
            </a:r>
            <a:r>
              <a:rPr lang="en-US" sz="1100" dirty="0" smtClean="0">
                <a:latin typeface="+mn-lt"/>
              </a:rPr>
              <a:t>&gt; </a:t>
            </a:r>
          </a:p>
          <a:p>
            <a:pPr eaLnBrk="1" hangingPunct="1">
              <a:defRPr/>
            </a:pPr>
            <a:r>
              <a:rPr lang="en-US" sz="1100" dirty="0" smtClean="0">
                <a:latin typeface="+mn-lt"/>
              </a:rPr>
              <a:t>NOTE: Declarations are executed at initialization time; Expressions and </a:t>
            </a:r>
            <a:r>
              <a:rPr lang="en-US" sz="1100" dirty="0" err="1" smtClean="0">
                <a:latin typeface="+mn-lt"/>
              </a:rPr>
              <a:t>Scriptlets</a:t>
            </a:r>
            <a:r>
              <a:rPr lang="en-US" sz="1100" dirty="0" smtClean="0">
                <a:latin typeface="+mn-lt"/>
              </a:rPr>
              <a:t> at request Time.</a:t>
            </a:r>
          </a:p>
          <a:p>
            <a:pPr eaLnBrk="1" hangingPunct="1">
              <a:defRPr/>
            </a:pPr>
            <a:endParaRPr lang="en-US" sz="1100" dirty="0" smtClean="0">
              <a:latin typeface="+mn-lt"/>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ln/>
        </p:spPr>
      </p:sp>
      <p:sp>
        <p:nvSpPr>
          <p:cNvPr id="106499"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pPr eaLnBrk="1" hangingPunct="1"/>
            <a:endParaRPr lang="en-US" b="1" smtClean="0">
              <a:latin typeface="Calibri" pitchFamily="34" charset="0"/>
            </a:endParaRPr>
          </a:p>
          <a:p>
            <a:pPr eaLnBrk="1" hangingPunct="1"/>
            <a:r>
              <a:rPr lang="en-US" smtClean="0">
                <a:latin typeface="Calibri" pitchFamily="34" charset="0"/>
              </a:rPr>
              <a:t>&lt;TABLE BORDER=3&gt;</a:t>
            </a:r>
          </a:p>
          <a:p>
            <a:pPr eaLnBrk="1" hangingPunct="1"/>
            <a:r>
              <a:rPr lang="en-US" smtClean="0">
                <a:latin typeface="Calibri" pitchFamily="34" charset="0"/>
              </a:rPr>
              <a:t>&lt;TR&gt;&lt;TH&gt;Course&lt;/TH&gt;&lt;TH&gt;Duration&lt;/TH&gt; </a:t>
            </a:r>
          </a:p>
          <a:p>
            <a:pPr eaLnBrk="1" hangingPunct="1"/>
            <a:r>
              <a:rPr lang="en-US" smtClean="0">
                <a:latin typeface="Calibri" pitchFamily="34" charset="0"/>
              </a:rPr>
              <a:t>&lt;%</a:t>
            </a:r>
          </a:p>
          <a:p>
            <a:pPr eaLnBrk="1" hangingPunct="1"/>
            <a:r>
              <a:rPr lang="en-US" smtClean="0">
                <a:latin typeface="Calibri" pitchFamily="34" charset="0"/>
              </a:rPr>
              <a:t>   String []course = {"OOAD","Java","Internet","Web"};</a:t>
            </a:r>
          </a:p>
          <a:p>
            <a:pPr eaLnBrk="1" hangingPunct="1"/>
            <a:r>
              <a:rPr lang="en-US" smtClean="0">
                <a:latin typeface="Calibri" pitchFamily="34" charset="0"/>
              </a:rPr>
              <a:t>   int []durn = {2,4,3,2};</a:t>
            </a:r>
          </a:p>
          <a:p>
            <a:pPr eaLnBrk="1" hangingPunct="1"/>
            <a:r>
              <a:rPr lang="en-US" smtClean="0">
                <a:latin typeface="Calibri" pitchFamily="34" charset="0"/>
              </a:rPr>
              <a:t>   for(int i=0; i &lt; course.length; i++)</a:t>
            </a:r>
          </a:p>
          <a:p>
            <a:pPr eaLnBrk="1" hangingPunct="1"/>
            <a:r>
              <a:rPr lang="en-US" smtClean="0">
                <a:latin typeface="Calibri" pitchFamily="34" charset="0"/>
              </a:rPr>
              <a:t>   {%&gt; </a:t>
            </a:r>
          </a:p>
          <a:p>
            <a:pPr eaLnBrk="1" hangingPunct="1"/>
            <a:r>
              <a:rPr lang="en-US" smtClean="0">
                <a:latin typeface="Calibri" pitchFamily="34" charset="0"/>
              </a:rPr>
              <a:t>     &lt;TR&gt;</a:t>
            </a:r>
          </a:p>
          <a:p>
            <a:pPr eaLnBrk="1" hangingPunct="1"/>
            <a:r>
              <a:rPr lang="en-US" smtClean="0">
                <a:latin typeface="Calibri" pitchFamily="34" charset="0"/>
              </a:rPr>
              <a:t>         &lt;TD&gt; &lt;%=course[i]%&gt; &lt;/TD&gt;       </a:t>
            </a:r>
          </a:p>
          <a:p>
            <a:pPr eaLnBrk="1" hangingPunct="1"/>
            <a:r>
              <a:rPr lang="en-US" smtClean="0">
                <a:latin typeface="Calibri" pitchFamily="34" charset="0"/>
              </a:rPr>
              <a:t>         &lt;TD&gt; &lt;%=durn[i]%&gt;    &lt;/TD&gt;    </a:t>
            </a:r>
          </a:p>
          <a:p>
            <a:pPr eaLnBrk="1" hangingPunct="1"/>
            <a:r>
              <a:rPr lang="en-US" smtClean="0">
                <a:latin typeface="Calibri" pitchFamily="34" charset="0"/>
              </a:rPr>
              <a:t>     &lt;/TR&gt;</a:t>
            </a:r>
          </a:p>
          <a:p>
            <a:pPr eaLnBrk="1" hangingPunct="1"/>
            <a:r>
              <a:rPr lang="en-US" smtClean="0">
                <a:latin typeface="Calibri" pitchFamily="34" charset="0"/>
              </a:rPr>
              <a:t>   &lt;%}%&gt;</a:t>
            </a:r>
          </a:p>
          <a:p>
            <a:pPr eaLnBrk="1" hangingPunct="1"/>
            <a:r>
              <a:rPr lang="en-US" smtClean="0">
                <a:latin typeface="Calibri" pitchFamily="34" charset="0"/>
              </a:rPr>
              <a:t>&lt;/TABLE&gt;</a:t>
            </a:r>
          </a:p>
          <a:p>
            <a:endParaRPr lang="en-US" smtClean="0">
              <a:latin typeface="Calibri" pitchFamily="34" charset="0"/>
            </a:endParaRPr>
          </a:p>
        </p:txBody>
      </p:sp>
      <p:sp>
        <p:nvSpPr>
          <p:cNvPr id="4" name="Slide Number Placeholder 3"/>
          <p:cNvSpPr>
            <a:spLocks noGrp="1"/>
          </p:cNvSpPr>
          <p:nvPr>
            <p:ph type="sldNum" sz="quarter" idx="5"/>
          </p:nvPr>
        </p:nvSpPr>
        <p:spPr/>
        <p:txBody>
          <a:bodyPr/>
          <a:lstStyle/>
          <a:p>
            <a:pPr>
              <a:defRPr/>
            </a:pPr>
            <a:fld id="{8395A08A-284A-4555-99F6-FD4B4075402F}" type="slidenum">
              <a:rPr lang="en-US" smtClean="0"/>
              <a:pPr>
                <a:defRPr/>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05B05635-BC69-484C-9948-FDF27E5777DC}" type="slidenum">
              <a:rPr lang="en-US" smtClean="0">
                <a:latin typeface="Arial" charset="0"/>
                <a:cs typeface="Arial" charset="0"/>
              </a:rPr>
              <a:pPr/>
              <a:t>27</a:t>
            </a:fld>
            <a:endParaRPr lang="en-US" smtClean="0">
              <a:latin typeface="Arial" charset="0"/>
              <a:cs typeface="Arial" charset="0"/>
            </a:endParaRPr>
          </a:p>
        </p:txBody>
      </p:sp>
      <p:sp>
        <p:nvSpPr>
          <p:cNvPr id="107523" name="Rectangle 2"/>
          <p:cNvSpPr>
            <a:spLocks noGrp="1" noRot="1" noChangeAspect="1" noChangeArrowheads="1" noTextEdit="1"/>
          </p:cNvSpPr>
          <p:nvPr>
            <p:ph type="sldImg"/>
          </p:nvPr>
        </p:nvSpPr>
        <p:spPr>
          <a:xfrm>
            <a:off x="1144588" y="684213"/>
            <a:ext cx="4573587" cy="3430587"/>
          </a:xfrm>
          <a:ln/>
        </p:spPr>
      </p:sp>
      <p:sp>
        <p:nvSpPr>
          <p:cNvPr id="97284" name="Rectangle 3"/>
          <p:cNvSpPr>
            <a:spLocks noGrp="1" noChangeArrowheads="1"/>
          </p:cNvSpPr>
          <p:nvPr>
            <p:ph type="body" idx="1"/>
          </p:nvPr>
        </p:nvSpPr>
        <p:spPr>
          <a:xfrm>
            <a:off x="914400" y="4343400"/>
            <a:ext cx="5029200" cy="4116388"/>
          </a:xfrm>
          <a:prstGeom prst="rect">
            <a:avLst/>
          </a:prstGeom>
        </p:spPr>
        <p:txBody>
          <a:bodyPr/>
          <a:lstStyle/>
          <a:p>
            <a:pPr eaLnBrk="1" hangingPunct="1">
              <a:spcBef>
                <a:spcPts val="500"/>
              </a:spcBef>
              <a:spcAft>
                <a:spcPts val="500"/>
              </a:spcAft>
              <a:defRPr/>
            </a:pPr>
            <a:r>
              <a:rPr lang="en-US" dirty="0" smtClean="0">
                <a:latin typeface="+mn-lt"/>
              </a:rPr>
              <a:t>Since declarations do not generate any output, they are normally used in conjunction with JSP expressions or </a:t>
            </a:r>
            <a:r>
              <a:rPr lang="en-US" dirty="0" err="1" smtClean="0">
                <a:latin typeface="+mn-lt"/>
              </a:rPr>
              <a:t>scriptlets</a:t>
            </a:r>
            <a:r>
              <a:rPr lang="en-US" dirty="0" smtClean="0">
                <a:latin typeface="+mn-lt"/>
              </a:rPr>
              <a:t>. </a:t>
            </a:r>
          </a:p>
          <a:p>
            <a:pPr eaLnBrk="1" hangingPunct="1">
              <a:spcBef>
                <a:spcPct val="0"/>
              </a:spcBef>
              <a:defRPr/>
            </a:pPr>
            <a:r>
              <a:rPr lang="en-US" dirty="0" smtClean="0">
                <a:latin typeface="+mn-lt"/>
              </a:rPr>
              <a:t>&lt;%! private </a:t>
            </a:r>
            <a:r>
              <a:rPr lang="en-US" dirty="0" err="1" smtClean="0">
                <a:latin typeface="+mn-lt"/>
              </a:rPr>
              <a:t>int</a:t>
            </a:r>
            <a:r>
              <a:rPr lang="en-US" dirty="0" smtClean="0">
                <a:latin typeface="+mn-lt"/>
              </a:rPr>
              <a:t> </a:t>
            </a:r>
            <a:r>
              <a:rPr lang="en-US" dirty="0" err="1" smtClean="0">
                <a:latin typeface="+mn-lt"/>
              </a:rPr>
              <a:t>accessCount</a:t>
            </a:r>
            <a:r>
              <a:rPr lang="en-US" dirty="0" smtClean="0">
                <a:latin typeface="+mn-lt"/>
              </a:rPr>
              <a:t> = 0; %&gt;</a:t>
            </a:r>
          </a:p>
          <a:p>
            <a:pPr eaLnBrk="1" hangingPunct="1">
              <a:spcBef>
                <a:spcPct val="0"/>
              </a:spcBef>
              <a:defRPr/>
            </a:pPr>
            <a:r>
              <a:rPr lang="en-US" dirty="0" smtClean="0">
                <a:latin typeface="+mn-lt"/>
              </a:rPr>
              <a:t>Accesses to page since server reboot: </a:t>
            </a:r>
          </a:p>
          <a:p>
            <a:pPr eaLnBrk="1" hangingPunct="1">
              <a:spcBef>
                <a:spcPct val="0"/>
              </a:spcBef>
              <a:defRPr/>
            </a:pPr>
            <a:r>
              <a:rPr lang="en-US" dirty="0" smtClean="0">
                <a:latin typeface="+mn-lt"/>
              </a:rPr>
              <a:t>&lt;%= ++</a:t>
            </a:r>
            <a:r>
              <a:rPr lang="en-US" dirty="0" err="1" smtClean="0">
                <a:latin typeface="+mn-lt"/>
              </a:rPr>
              <a:t>accessCount</a:t>
            </a:r>
            <a:r>
              <a:rPr lang="en-US" dirty="0" smtClean="0">
                <a:latin typeface="+mn-lt"/>
              </a:rPr>
              <a:t> %&gt;</a:t>
            </a:r>
          </a:p>
          <a:p>
            <a:pPr eaLnBrk="1" hangingPunct="1">
              <a:spcBef>
                <a:spcPts val="500"/>
              </a:spcBef>
              <a:spcAft>
                <a:spcPts val="500"/>
              </a:spcAft>
              <a:defRPr/>
            </a:pPr>
            <a:r>
              <a:rPr lang="en-US" dirty="0" smtClean="0">
                <a:latin typeface="+mn-lt"/>
              </a:rPr>
              <a:t>As with </a:t>
            </a:r>
            <a:r>
              <a:rPr lang="en-US" dirty="0" err="1" smtClean="0">
                <a:latin typeface="+mn-lt"/>
              </a:rPr>
              <a:t>scriptlets</a:t>
            </a:r>
            <a:r>
              <a:rPr lang="en-US" dirty="0" smtClean="0">
                <a:latin typeface="+mn-lt"/>
              </a:rPr>
              <a:t>, if you want to use the characters "%&gt;", enter "%\&gt;" instead. </a:t>
            </a:r>
          </a:p>
          <a:p>
            <a:pPr eaLnBrk="1" hangingPunct="1">
              <a:spcBef>
                <a:spcPts val="500"/>
              </a:spcBef>
              <a:spcAft>
                <a:spcPts val="500"/>
              </a:spcAft>
              <a:defRPr/>
            </a:pPr>
            <a:r>
              <a:rPr lang="en-US" dirty="0" smtClean="0">
                <a:latin typeface="+mn-lt"/>
              </a:rPr>
              <a:t>XML equivalent of  declaration is </a:t>
            </a:r>
          </a:p>
          <a:p>
            <a:pPr eaLnBrk="1" hangingPunct="1">
              <a:spcBef>
                <a:spcPct val="0"/>
              </a:spcBef>
              <a:defRPr/>
            </a:pPr>
            <a:r>
              <a:rPr lang="en-US" dirty="0" smtClean="0">
                <a:latin typeface="+mn-lt"/>
              </a:rPr>
              <a:t>&lt;</a:t>
            </a:r>
            <a:r>
              <a:rPr lang="en-US" dirty="0" err="1" smtClean="0">
                <a:latin typeface="+mn-lt"/>
              </a:rPr>
              <a:t>jsp:declaration</a:t>
            </a:r>
            <a:r>
              <a:rPr lang="en-US" dirty="0" smtClean="0">
                <a:latin typeface="+mn-lt"/>
              </a:rPr>
              <a:t>&gt;</a:t>
            </a:r>
          </a:p>
          <a:p>
            <a:pPr eaLnBrk="1" hangingPunct="1">
              <a:spcBef>
                <a:spcPct val="0"/>
              </a:spcBef>
              <a:defRPr/>
            </a:pPr>
            <a:r>
              <a:rPr lang="en-US" dirty="0" smtClean="0">
                <a:latin typeface="+mn-lt"/>
              </a:rPr>
              <a:t>	Code</a:t>
            </a:r>
          </a:p>
          <a:p>
            <a:pPr eaLnBrk="1" hangingPunct="1">
              <a:spcBef>
                <a:spcPct val="0"/>
              </a:spcBef>
              <a:defRPr/>
            </a:pPr>
            <a:r>
              <a:rPr lang="en-US" dirty="0" smtClean="0">
                <a:latin typeface="+mn-lt"/>
              </a:rPr>
              <a:t>&lt;/</a:t>
            </a:r>
            <a:r>
              <a:rPr lang="en-US" dirty="0" err="1" smtClean="0">
                <a:latin typeface="+mn-lt"/>
              </a:rPr>
              <a:t>jsp:declaration</a:t>
            </a:r>
            <a:r>
              <a:rPr lang="en-US" dirty="0" smtClean="0">
                <a:latin typeface="+mn-lt"/>
              </a:rPr>
              <a:t>&gt;</a:t>
            </a:r>
          </a:p>
          <a:p>
            <a:pPr eaLnBrk="1" hangingPunct="1">
              <a:defRPr/>
            </a:pPr>
            <a:endParaRPr lang="en-US" dirty="0" smtClean="0">
              <a:latin typeface="+mn-lt"/>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ln/>
        </p:spPr>
      </p:sp>
      <p:sp>
        <p:nvSpPr>
          <p:cNvPr id="99331" name="Notes Placeholder 2"/>
          <p:cNvSpPr>
            <a:spLocks noGrp="1"/>
          </p:cNvSpPr>
          <p:nvPr>
            <p:ph type="body" idx="1"/>
          </p:nvPr>
        </p:nvSpPr>
        <p:spPr>
          <a:xfrm>
            <a:off x="685800" y="4343400"/>
            <a:ext cx="5486400" cy="4191000"/>
          </a:xfrm>
          <a:prstGeom prst="rect">
            <a:avLst/>
          </a:prstGeom>
        </p:spPr>
        <p:txBody>
          <a:bodyPr/>
          <a:lstStyle/>
          <a:p>
            <a:pPr eaLnBrk="1" hangingPunct="1">
              <a:defRPr/>
            </a:pPr>
            <a:r>
              <a:rPr lang="en-US" dirty="0" smtClean="0">
                <a:latin typeface="+mn-lt"/>
              </a:rPr>
              <a:t>Above example, prints that prints out the number of times the current page has been requested since the server class loaded.</a:t>
            </a:r>
          </a:p>
        </p:txBody>
      </p:sp>
      <p:sp>
        <p:nvSpPr>
          <p:cNvPr id="4" name="Slide Number Placeholder 3"/>
          <p:cNvSpPr>
            <a:spLocks noGrp="1"/>
          </p:cNvSpPr>
          <p:nvPr>
            <p:ph type="sldNum" sz="quarter" idx="5"/>
          </p:nvPr>
        </p:nvSpPr>
        <p:spPr/>
        <p:txBody>
          <a:bodyPr/>
          <a:lstStyle/>
          <a:p>
            <a:pPr>
              <a:defRPr/>
            </a:pPr>
            <a:fld id="{02869374-594B-48AF-887C-C649290BB479}" type="slidenum">
              <a:rPr lang="en-US" smtClean="0"/>
              <a:pPr>
                <a:defRPr/>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F0F1008B-1FE2-4F72-A728-3EE58F88100C}" type="slidenum">
              <a:rPr lang="en-US" smtClean="0">
                <a:latin typeface="Arial" charset="0"/>
                <a:cs typeface="Arial" charset="0"/>
              </a:rPr>
              <a:pPr/>
              <a:t>29</a:t>
            </a:fld>
            <a:endParaRPr lang="en-US" smtClean="0">
              <a:latin typeface="Arial" charset="0"/>
              <a:cs typeface="Arial" charset="0"/>
            </a:endParaRPr>
          </a:p>
        </p:txBody>
      </p:sp>
      <p:sp>
        <p:nvSpPr>
          <p:cNvPr id="109571" name="Rectangle 2"/>
          <p:cNvSpPr>
            <a:spLocks noGrp="1" noRot="1" noChangeAspect="1" noChangeArrowheads="1" noTextEdit="1"/>
          </p:cNvSpPr>
          <p:nvPr>
            <p:ph type="sldImg"/>
          </p:nvPr>
        </p:nvSpPr>
        <p:spPr>
          <a:xfrm>
            <a:off x="1144588" y="684213"/>
            <a:ext cx="4573587" cy="3430587"/>
          </a:xfrm>
          <a:ln/>
        </p:spPr>
      </p:sp>
      <p:sp>
        <p:nvSpPr>
          <p:cNvPr id="93188" name="Rectangle 3"/>
          <p:cNvSpPr>
            <a:spLocks noGrp="1" noChangeArrowheads="1"/>
          </p:cNvSpPr>
          <p:nvPr>
            <p:ph type="body" idx="1"/>
          </p:nvPr>
        </p:nvSpPr>
        <p:spPr>
          <a:xfrm>
            <a:off x="914400" y="4343400"/>
            <a:ext cx="5029200" cy="4116388"/>
          </a:xfrm>
          <a:prstGeom prst="rect">
            <a:avLst/>
          </a:prstGeom>
        </p:spPr>
        <p:txBody>
          <a:bodyPr/>
          <a:lstStyle/>
          <a:p>
            <a:pPr eaLnBrk="1" hangingPunct="1">
              <a:spcBef>
                <a:spcPts val="500"/>
              </a:spcBef>
              <a:spcAft>
                <a:spcPts val="500"/>
              </a:spcAft>
              <a:defRPr/>
            </a:pPr>
            <a:r>
              <a:rPr lang="en-US" dirty="0" smtClean="0">
                <a:latin typeface="+mn-lt"/>
              </a:rPr>
              <a:t>A JSP </a:t>
            </a:r>
            <a:r>
              <a:rPr lang="en-US" i="1" dirty="0" smtClean="0">
                <a:latin typeface="+mn-lt"/>
              </a:rPr>
              <a:t>directive</a:t>
            </a:r>
            <a:r>
              <a:rPr lang="en-US" dirty="0" smtClean="0">
                <a:latin typeface="+mn-lt"/>
              </a:rPr>
              <a:t> affects the overall structure of the </a:t>
            </a:r>
            <a:r>
              <a:rPr lang="en-US" dirty="0" err="1" smtClean="0">
                <a:latin typeface="+mn-lt"/>
              </a:rPr>
              <a:t>servlet</a:t>
            </a:r>
            <a:r>
              <a:rPr lang="en-US" dirty="0" smtClean="0">
                <a:latin typeface="+mn-lt"/>
              </a:rPr>
              <a:t> class. It usually has the following form: </a:t>
            </a:r>
          </a:p>
          <a:p>
            <a:pPr eaLnBrk="1" hangingPunct="1">
              <a:spcBef>
                <a:spcPct val="0"/>
              </a:spcBef>
              <a:defRPr/>
            </a:pPr>
            <a:r>
              <a:rPr lang="en-US" b="1" dirty="0" smtClean="0">
                <a:latin typeface="+mn-lt"/>
              </a:rPr>
              <a:t>&lt;%@</a:t>
            </a:r>
            <a:r>
              <a:rPr lang="en-US" dirty="0" smtClean="0">
                <a:latin typeface="+mn-lt"/>
              </a:rPr>
              <a:t> directive attribute="value" </a:t>
            </a:r>
            <a:r>
              <a:rPr lang="en-US" b="1" dirty="0" smtClean="0">
                <a:latin typeface="+mn-lt"/>
              </a:rPr>
              <a:t>%&gt;</a:t>
            </a:r>
            <a:endParaRPr lang="en-US" dirty="0" smtClean="0">
              <a:latin typeface="+mn-lt"/>
            </a:endParaRPr>
          </a:p>
          <a:p>
            <a:pPr eaLnBrk="1" hangingPunct="1">
              <a:spcBef>
                <a:spcPts val="500"/>
              </a:spcBef>
              <a:spcAft>
                <a:spcPts val="500"/>
              </a:spcAft>
              <a:defRPr/>
            </a:pPr>
            <a:r>
              <a:rPr lang="en-US" dirty="0" smtClean="0">
                <a:latin typeface="+mn-lt"/>
              </a:rPr>
              <a:t>However, you can also combine multiple attribute settings for a single directive, as follows: </a:t>
            </a:r>
          </a:p>
          <a:p>
            <a:pPr eaLnBrk="1" hangingPunct="1">
              <a:spcBef>
                <a:spcPct val="0"/>
              </a:spcBef>
              <a:defRPr/>
            </a:pPr>
            <a:r>
              <a:rPr lang="en-US" dirty="0" smtClean="0">
                <a:latin typeface="+mn-lt"/>
              </a:rPr>
              <a:t>&lt;%@ directive attribute1="value1" </a:t>
            </a:r>
          </a:p>
          <a:p>
            <a:pPr eaLnBrk="1" hangingPunct="1">
              <a:spcBef>
                <a:spcPct val="0"/>
              </a:spcBef>
              <a:defRPr/>
            </a:pPr>
            <a:r>
              <a:rPr lang="en-US" dirty="0" smtClean="0">
                <a:latin typeface="+mn-lt"/>
              </a:rPr>
              <a:t>              attribute2="value2"</a:t>
            </a:r>
          </a:p>
          <a:p>
            <a:pPr eaLnBrk="1" hangingPunct="1">
              <a:spcBef>
                <a:spcPct val="0"/>
              </a:spcBef>
              <a:defRPr/>
            </a:pPr>
            <a:r>
              <a:rPr lang="en-US" dirty="0" smtClean="0">
                <a:latin typeface="+mn-lt"/>
              </a:rPr>
              <a:t>              ...</a:t>
            </a:r>
          </a:p>
          <a:p>
            <a:pPr eaLnBrk="1" hangingPunct="1">
              <a:spcBef>
                <a:spcPct val="0"/>
              </a:spcBef>
              <a:defRPr/>
            </a:pPr>
            <a:r>
              <a:rPr lang="en-US" dirty="0" smtClean="0">
                <a:latin typeface="+mn-lt"/>
              </a:rPr>
              <a:t>              </a:t>
            </a:r>
            <a:r>
              <a:rPr lang="en-US" dirty="0" err="1" smtClean="0">
                <a:latin typeface="+mn-lt"/>
              </a:rPr>
              <a:t>attributeN</a:t>
            </a:r>
            <a:r>
              <a:rPr lang="en-US" dirty="0" smtClean="0">
                <a:latin typeface="+mn-lt"/>
              </a:rPr>
              <a:t>="</a:t>
            </a:r>
            <a:r>
              <a:rPr lang="en-US" dirty="0" err="1" smtClean="0">
                <a:latin typeface="+mn-lt"/>
              </a:rPr>
              <a:t>valueN</a:t>
            </a:r>
            <a:r>
              <a:rPr lang="en-US" dirty="0" smtClean="0">
                <a:latin typeface="+mn-lt"/>
              </a:rPr>
              <a:t>" %&gt;</a:t>
            </a:r>
          </a:p>
          <a:p>
            <a:pPr eaLnBrk="1" hangingPunct="1">
              <a:spcBef>
                <a:spcPts val="500"/>
              </a:spcBef>
              <a:spcAft>
                <a:spcPts val="500"/>
              </a:spcAft>
              <a:defRPr/>
            </a:pPr>
            <a:r>
              <a:rPr lang="en-US" dirty="0" smtClean="0">
                <a:latin typeface="+mn-lt"/>
              </a:rPr>
              <a:t>There are two main types of directive: page, which lets you do things like import classes, customize the </a:t>
            </a:r>
            <a:r>
              <a:rPr lang="en-US" dirty="0" err="1" smtClean="0">
                <a:latin typeface="+mn-lt"/>
              </a:rPr>
              <a:t>servlet</a:t>
            </a:r>
            <a:r>
              <a:rPr lang="en-US" dirty="0" smtClean="0">
                <a:latin typeface="+mn-lt"/>
              </a:rPr>
              <a:t> </a:t>
            </a:r>
            <a:r>
              <a:rPr lang="en-US" dirty="0" err="1" smtClean="0">
                <a:latin typeface="+mn-lt"/>
              </a:rPr>
              <a:t>superclass</a:t>
            </a:r>
            <a:r>
              <a:rPr lang="en-US" dirty="0" smtClean="0">
                <a:latin typeface="+mn-lt"/>
              </a:rPr>
              <a:t>, and the like; and include, which lets you insert a file into the </a:t>
            </a:r>
            <a:r>
              <a:rPr lang="en-US" dirty="0" err="1" smtClean="0">
                <a:latin typeface="+mn-lt"/>
              </a:rPr>
              <a:t>servlet</a:t>
            </a:r>
            <a:r>
              <a:rPr lang="en-US" dirty="0" smtClean="0">
                <a:latin typeface="+mn-lt"/>
              </a:rPr>
              <a:t> class at the time the JSP file is translated into a </a:t>
            </a:r>
            <a:r>
              <a:rPr lang="en-US" dirty="0" err="1" smtClean="0">
                <a:latin typeface="+mn-lt"/>
              </a:rPr>
              <a:t>servlet</a:t>
            </a:r>
            <a:r>
              <a:rPr lang="en-US" dirty="0" smtClean="0">
                <a:latin typeface="+mn-lt"/>
              </a:rPr>
              <a:t>. The specification also mentions the </a:t>
            </a:r>
            <a:r>
              <a:rPr lang="en-US" dirty="0" err="1" smtClean="0">
                <a:latin typeface="+mn-lt"/>
              </a:rPr>
              <a:t>taglib</a:t>
            </a:r>
            <a:r>
              <a:rPr lang="en-US" dirty="0" smtClean="0">
                <a:latin typeface="+mn-lt"/>
              </a:rPr>
              <a:t> directive, which is not supported in JSP version 1.0, but is intended to let JSP authors define their own tags. Tags are supported from JSP 1.1. </a:t>
            </a:r>
          </a:p>
          <a:p>
            <a:pPr eaLnBrk="1" hangingPunct="1">
              <a:defRPr/>
            </a:pPr>
            <a:endParaRPr lang="en-US" dirty="0" smtClean="0">
              <a:latin typeface="+mn-l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5468BA3A-56D0-4FA4-A1E6-F289A2AEAAB3}" type="slidenum">
              <a:rPr lang="en-US" smtClean="0">
                <a:latin typeface="Arial" charset="0"/>
                <a:cs typeface="Arial" charset="0"/>
              </a:rPr>
              <a:pPr/>
              <a:t>3</a:t>
            </a:fld>
            <a:endParaRPr lang="en-US" smtClean="0">
              <a:latin typeface="Arial" charset="0"/>
              <a:cs typeface="Arial" charset="0"/>
            </a:endParaRPr>
          </a:p>
        </p:txBody>
      </p:sp>
      <p:sp>
        <p:nvSpPr>
          <p:cNvPr id="82947" name="Rectangle 2"/>
          <p:cNvSpPr>
            <a:spLocks noGrp="1" noRot="1" noChangeAspect="1" noChangeArrowheads="1" noTextEdit="1"/>
          </p:cNvSpPr>
          <p:nvPr>
            <p:ph type="sldImg"/>
          </p:nvPr>
        </p:nvSpPr>
        <p:spPr>
          <a:xfrm>
            <a:off x="1144588" y="684213"/>
            <a:ext cx="4573587" cy="3430587"/>
          </a:xfrm>
          <a:ln/>
        </p:spPr>
      </p:sp>
      <p:sp>
        <p:nvSpPr>
          <p:cNvPr id="82948" name="Rectangle 3"/>
          <p:cNvSpPr>
            <a:spLocks noGrp="1" noChangeArrowheads="1"/>
          </p:cNvSpPr>
          <p:nvPr>
            <p:ph type="body" idx="1"/>
          </p:nvPr>
        </p:nvSpPr>
        <p:spPr bwMode="auto">
          <a:xfrm>
            <a:off x="914400" y="4343400"/>
            <a:ext cx="5029200" cy="4116388"/>
          </a:xfrm>
          <a:prstGeom prst="rect">
            <a:avLst/>
          </a:prstGeom>
          <a:noFill/>
          <a:ln>
            <a:miter lim="800000"/>
            <a:headEnd/>
            <a:tailEnd/>
          </a:ln>
        </p:spPr>
        <p:txBody>
          <a:bodyPr/>
          <a:lstStyle/>
          <a:p>
            <a:pPr eaLnBrk="1" hangingPunct="1"/>
            <a:endParaRPr lang="en-GB"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0AA00766-CF67-4D05-93B1-6D2434A2C9C2}" type="slidenum">
              <a:rPr lang="en-US" smtClean="0">
                <a:latin typeface="Arial" charset="0"/>
                <a:cs typeface="Arial" charset="0"/>
              </a:rPr>
              <a:pPr/>
              <a:t>30</a:t>
            </a:fld>
            <a:endParaRPr lang="en-US" smtClean="0">
              <a:latin typeface="Arial" charset="0"/>
              <a:cs typeface="Arial" charset="0"/>
            </a:endParaRPr>
          </a:p>
        </p:txBody>
      </p:sp>
      <p:sp>
        <p:nvSpPr>
          <p:cNvPr id="110595" name="Rectangle 2"/>
          <p:cNvSpPr>
            <a:spLocks noGrp="1" noRot="1" noChangeAspect="1" noChangeArrowheads="1" noTextEdit="1"/>
          </p:cNvSpPr>
          <p:nvPr>
            <p:ph type="sldImg"/>
          </p:nvPr>
        </p:nvSpPr>
        <p:spPr>
          <a:xfrm>
            <a:off x="1144588" y="684213"/>
            <a:ext cx="4573587" cy="3430587"/>
          </a:xfrm>
          <a:ln/>
        </p:spPr>
      </p:sp>
      <p:sp>
        <p:nvSpPr>
          <p:cNvPr id="94212" name="Rectangle 3"/>
          <p:cNvSpPr>
            <a:spLocks noGrp="1" noChangeArrowheads="1"/>
          </p:cNvSpPr>
          <p:nvPr>
            <p:ph type="body" idx="1"/>
          </p:nvPr>
        </p:nvSpPr>
        <p:spPr>
          <a:xfrm>
            <a:off x="914400" y="4343400"/>
            <a:ext cx="5029200" cy="4116388"/>
          </a:xfrm>
          <a:prstGeom prst="rect">
            <a:avLst/>
          </a:prstGeom>
        </p:spPr>
        <p:txBody>
          <a:bodyPr/>
          <a:lstStyle/>
          <a:p>
            <a:pPr eaLnBrk="1" hangingPunct="1">
              <a:defRPr/>
            </a:pPr>
            <a:r>
              <a:rPr lang="en-US" sz="1100" dirty="0" smtClean="0">
                <a:latin typeface="+mn-lt"/>
              </a:rPr>
              <a:t>The page directive containing information will appears as:</a:t>
            </a:r>
          </a:p>
          <a:p>
            <a:pPr eaLnBrk="1" hangingPunct="1">
              <a:defRPr/>
            </a:pPr>
            <a:r>
              <a:rPr lang="en-US" sz="1100" dirty="0" smtClean="0">
                <a:latin typeface="+mn-lt"/>
              </a:rPr>
              <a:t>&lt;%@ page attribute1=“value” attribute2=“value2” …..%&gt;</a:t>
            </a:r>
          </a:p>
          <a:p>
            <a:pPr eaLnBrk="1" hangingPunct="1">
              <a:defRPr/>
            </a:pPr>
            <a:r>
              <a:rPr lang="en-US" sz="1100" dirty="0" smtClean="0">
                <a:latin typeface="+mn-lt"/>
              </a:rPr>
              <a:t>Attribute 		meaning</a:t>
            </a:r>
          </a:p>
          <a:p>
            <a:pPr eaLnBrk="1" hangingPunct="1">
              <a:defRPr/>
            </a:pPr>
            <a:r>
              <a:rPr lang="en-US" sz="1100" dirty="0" err="1" smtClean="0">
                <a:latin typeface="+mn-lt"/>
              </a:rPr>
              <a:t>contentType</a:t>
            </a:r>
            <a:r>
              <a:rPr lang="en-US" sz="1100" dirty="0" smtClean="0">
                <a:latin typeface="+mn-lt"/>
              </a:rPr>
              <a:t>		specifies the MIME type to be used for the page to 		be generated by the JSP</a:t>
            </a:r>
          </a:p>
          <a:p>
            <a:pPr eaLnBrk="1" hangingPunct="1">
              <a:defRPr/>
            </a:pPr>
            <a:r>
              <a:rPr lang="en-US" sz="1100" dirty="0" smtClean="0">
                <a:latin typeface="+mn-lt"/>
              </a:rPr>
              <a:t>import		makes available methods within the specified java class</a:t>
            </a:r>
          </a:p>
          <a:p>
            <a:pPr eaLnBrk="1" hangingPunct="1">
              <a:defRPr/>
            </a:pPr>
            <a:r>
              <a:rPr lang="en-US" sz="1100" dirty="0" smtClean="0">
                <a:latin typeface="+mn-lt"/>
              </a:rPr>
              <a:t>Session		gives access to a JSP implicit session variable when 		true to allow the page to participate in an interactive 		user session, by default value is true</a:t>
            </a:r>
          </a:p>
          <a:p>
            <a:pPr eaLnBrk="1" hangingPunct="1">
              <a:defRPr/>
            </a:pPr>
            <a:r>
              <a:rPr lang="en-US" sz="1100" dirty="0" err="1" smtClean="0">
                <a:latin typeface="+mn-lt"/>
              </a:rPr>
              <a:t>errorPage</a:t>
            </a:r>
            <a:r>
              <a:rPr lang="en-US" sz="1100" dirty="0" smtClean="0">
                <a:latin typeface="+mn-lt"/>
              </a:rPr>
              <a:t>		Status a URL to where the user is redirected if an error occurs</a:t>
            </a:r>
          </a:p>
          <a:p>
            <a:pPr eaLnBrk="1" hangingPunct="1">
              <a:defRPr/>
            </a:pPr>
            <a:r>
              <a:rPr lang="en-US" sz="1100" dirty="0" err="1" smtClean="0">
                <a:latin typeface="+mn-lt"/>
              </a:rPr>
              <a:t>isErrorPage</a:t>
            </a:r>
            <a:r>
              <a:rPr lang="en-US" sz="1100" dirty="0" smtClean="0">
                <a:latin typeface="+mn-lt"/>
              </a:rPr>
              <a:t>		Gives access to a JSP implicit exception variable 			when true to allow an error to be examined and 		handled. By default value is false.</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685800" y="838200"/>
            <a:ext cx="5486400" cy="4648200"/>
          </a:xfrm>
          <a:prstGeom prst="rect">
            <a:avLst/>
          </a:prstGeom>
        </p:spPr>
        <p:txBody>
          <a:bodyPr>
            <a:normAutofit/>
          </a:bodyPr>
          <a:lstStyle/>
          <a:p>
            <a:pPr algn="ctr" eaLnBrk="1" hangingPunct="1">
              <a:defRPr/>
            </a:pPr>
            <a:r>
              <a:rPr lang="en-US" b="1" dirty="0" smtClean="0">
                <a:latin typeface="+mn-lt"/>
              </a:rPr>
              <a:t>Example on page import</a:t>
            </a:r>
          </a:p>
          <a:p>
            <a:pPr eaLnBrk="1" hangingPunct="1">
              <a:defRPr/>
            </a:pPr>
            <a:r>
              <a:rPr lang="en-US" dirty="0" smtClean="0">
                <a:latin typeface="+mn-lt"/>
              </a:rPr>
              <a:t>&lt;BODY&gt;</a:t>
            </a:r>
          </a:p>
          <a:p>
            <a:pPr eaLnBrk="1" hangingPunct="1">
              <a:defRPr/>
            </a:pPr>
            <a:r>
              <a:rPr lang="en-US" dirty="0" smtClean="0">
                <a:latin typeface="+mn-lt"/>
              </a:rPr>
              <a:t>Some dynamic content created using various JSP mechanisms:</a:t>
            </a:r>
          </a:p>
          <a:p>
            <a:pPr eaLnBrk="1" hangingPunct="1">
              <a:defRPr/>
            </a:pPr>
            <a:r>
              <a:rPr lang="en-US" dirty="0" smtClean="0">
                <a:latin typeface="+mn-lt"/>
              </a:rPr>
              <a:t>&lt;UL&gt;</a:t>
            </a:r>
          </a:p>
          <a:p>
            <a:pPr eaLnBrk="1" hangingPunct="1">
              <a:defRPr/>
            </a:pPr>
            <a:r>
              <a:rPr lang="en-US" dirty="0" smtClean="0">
                <a:latin typeface="+mn-lt"/>
              </a:rPr>
              <a:t>  &lt;LI&gt;&lt;B&gt;Expression.&lt;/B&gt;&lt;BR&gt;</a:t>
            </a:r>
          </a:p>
          <a:p>
            <a:pPr eaLnBrk="1" hangingPunct="1">
              <a:defRPr/>
            </a:pPr>
            <a:r>
              <a:rPr lang="en-US" dirty="0" smtClean="0">
                <a:latin typeface="+mn-lt"/>
              </a:rPr>
              <a:t>      Your hostname: &lt;%= </a:t>
            </a:r>
            <a:r>
              <a:rPr lang="en-US" dirty="0" err="1" smtClean="0">
                <a:latin typeface="+mn-lt"/>
              </a:rPr>
              <a:t>request.getRemoteHost</a:t>
            </a:r>
            <a:r>
              <a:rPr lang="en-US" dirty="0" smtClean="0">
                <a:latin typeface="+mn-lt"/>
              </a:rPr>
              <a:t>() %&gt;.</a:t>
            </a:r>
          </a:p>
          <a:p>
            <a:pPr eaLnBrk="1" hangingPunct="1">
              <a:defRPr/>
            </a:pPr>
            <a:r>
              <a:rPr lang="en-US" dirty="0" smtClean="0">
                <a:latin typeface="+mn-lt"/>
              </a:rPr>
              <a:t>  &lt;LI&gt;&lt;B&gt;</a:t>
            </a:r>
            <a:r>
              <a:rPr lang="en-US" dirty="0" err="1" smtClean="0">
                <a:latin typeface="+mn-lt"/>
              </a:rPr>
              <a:t>Scriptlet</a:t>
            </a:r>
            <a:r>
              <a:rPr lang="en-US" dirty="0" smtClean="0">
                <a:latin typeface="+mn-lt"/>
              </a:rPr>
              <a:t>.&lt;/B&gt;&lt;BR&gt;</a:t>
            </a:r>
          </a:p>
          <a:p>
            <a:pPr eaLnBrk="1" hangingPunct="1">
              <a:defRPr/>
            </a:pPr>
            <a:r>
              <a:rPr lang="en-US" dirty="0" smtClean="0">
                <a:latin typeface="+mn-lt"/>
              </a:rPr>
              <a:t>      &lt;% </a:t>
            </a:r>
            <a:r>
              <a:rPr lang="en-US" dirty="0" err="1" smtClean="0">
                <a:latin typeface="+mn-lt"/>
              </a:rPr>
              <a:t>out.println</a:t>
            </a:r>
            <a:r>
              <a:rPr lang="en-US" dirty="0" smtClean="0">
                <a:latin typeface="+mn-lt"/>
              </a:rPr>
              <a:t>("Attached GET data: " +</a:t>
            </a:r>
          </a:p>
          <a:p>
            <a:pPr eaLnBrk="1" hangingPunct="1">
              <a:defRPr/>
            </a:pPr>
            <a:r>
              <a:rPr lang="en-US" dirty="0" smtClean="0">
                <a:latin typeface="+mn-lt"/>
              </a:rPr>
              <a:t>                     </a:t>
            </a:r>
            <a:r>
              <a:rPr lang="en-US" dirty="0" err="1" smtClean="0">
                <a:latin typeface="+mn-lt"/>
              </a:rPr>
              <a:t>request.getQueryString</a:t>
            </a:r>
            <a:r>
              <a:rPr lang="en-US" dirty="0" smtClean="0">
                <a:latin typeface="+mn-lt"/>
              </a:rPr>
              <a:t>()); %&gt;</a:t>
            </a:r>
          </a:p>
          <a:p>
            <a:pPr eaLnBrk="1" hangingPunct="1">
              <a:defRPr/>
            </a:pPr>
            <a:r>
              <a:rPr lang="en-US" dirty="0" smtClean="0">
                <a:latin typeface="+mn-lt"/>
              </a:rPr>
              <a:t>  &lt;LI&gt;&lt;B&gt;Declaration (plus expression).&lt;/B&gt;&lt;BR&gt;</a:t>
            </a:r>
          </a:p>
          <a:p>
            <a:pPr eaLnBrk="1" hangingPunct="1">
              <a:defRPr/>
            </a:pPr>
            <a:r>
              <a:rPr lang="en-US" dirty="0" smtClean="0">
                <a:latin typeface="+mn-lt"/>
              </a:rPr>
              <a:t>      &lt;%! private </a:t>
            </a:r>
            <a:r>
              <a:rPr lang="en-US" dirty="0" err="1" smtClean="0">
                <a:latin typeface="+mn-lt"/>
              </a:rPr>
              <a:t>int</a:t>
            </a:r>
            <a:r>
              <a:rPr lang="en-US" dirty="0" smtClean="0">
                <a:latin typeface="+mn-lt"/>
              </a:rPr>
              <a:t> </a:t>
            </a:r>
            <a:r>
              <a:rPr lang="en-US" dirty="0" err="1" smtClean="0">
                <a:latin typeface="+mn-lt"/>
              </a:rPr>
              <a:t>accessCount</a:t>
            </a:r>
            <a:r>
              <a:rPr lang="en-US" dirty="0" smtClean="0">
                <a:latin typeface="+mn-lt"/>
              </a:rPr>
              <a:t> = 0; %&gt;</a:t>
            </a:r>
          </a:p>
          <a:p>
            <a:pPr eaLnBrk="1" hangingPunct="1">
              <a:defRPr/>
            </a:pPr>
            <a:r>
              <a:rPr lang="en-US" dirty="0" smtClean="0">
                <a:latin typeface="+mn-lt"/>
              </a:rPr>
              <a:t>      Accesses to page since server reboot: &lt;%= ++</a:t>
            </a:r>
            <a:r>
              <a:rPr lang="en-US" dirty="0" err="1" smtClean="0">
                <a:latin typeface="+mn-lt"/>
              </a:rPr>
              <a:t>accessCount</a:t>
            </a:r>
            <a:r>
              <a:rPr lang="en-US" dirty="0" smtClean="0">
                <a:latin typeface="+mn-lt"/>
              </a:rPr>
              <a:t> %&gt;</a:t>
            </a:r>
          </a:p>
          <a:p>
            <a:pPr eaLnBrk="1" hangingPunct="1">
              <a:defRPr/>
            </a:pPr>
            <a:r>
              <a:rPr lang="en-US" dirty="0" smtClean="0">
                <a:latin typeface="+mn-lt"/>
              </a:rPr>
              <a:t>  &lt;LI&gt;&lt;B&gt;Directive (plus expression).&lt;/B&gt;&lt;BR&gt;</a:t>
            </a:r>
          </a:p>
          <a:p>
            <a:pPr eaLnBrk="1" hangingPunct="1">
              <a:defRPr/>
            </a:pPr>
            <a:r>
              <a:rPr lang="en-US" dirty="0" smtClean="0">
                <a:latin typeface="+mn-lt"/>
              </a:rPr>
              <a:t>      &lt;%@ page import = "</a:t>
            </a:r>
            <a:r>
              <a:rPr lang="en-US" dirty="0" err="1" smtClean="0">
                <a:latin typeface="+mn-lt"/>
              </a:rPr>
              <a:t>java.util</a:t>
            </a:r>
            <a:r>
              <a:rPr lang="en-US" dirty="0" smtClean="0">
                <a:latin typeface="+mn-lt"/>
              </a:rPr>
              <a:t>.*" %&gt;</a:t>
            </a:r>
          </a:p>
          <a:p>
            <a:pPr eaLnBrk="1" hangingPunct="1">
              <a:defRPr/>
            </a:pPr>
            <a:r>
              <a:rPr lang="en-US" dirty="0" smtClean="0">
                <a:latin typeface="+mn-lt"/>
              </a:rPr>
              <a:t>      Current date: &lt;%= new Date() %&gt;</a:t>
            </a:r>
          </a:p>
          <a:p>
            <a:pPr eaLnBrk="1" hangingPunct="1">
              <a:defRPr/>
            </a:pPr>
            <a:r>
              <a:rPr lang="en-US" dirty="0" smtClean="0">
                <a:latin typeface="+mn-lt"/>
              </a:rPr>
              <a:t>&lt;/UL&gt;</a:t>
            </a:r>
          </a:p>
          <a:p>
            <a:pPr eaLnBrk="1" hangingPunct="1">
              <a:defRPr/>
            </a:pPr>
            <a:r>
              <a:rPr lang="en-US" dirty="0" smtClean="0">
                <a:latin typeface="+mn-lt"/>
              </a:rPr>
              <a:t>&lt;/BODY&gt;</a:t>
            </a:r>
          </a:p>
          <a:p>
            <a:pPr>
              <a:defRPr/>
            </a:pPr>
            <a:endParaRPr lang="en-US" dirty="0"/>
          </a:p>
        </p:txBody>
      </p:sp>
      <p:sp>
        <p:nvSpPr>
          <p:cNvPr id="4" name="Slide Number Placeholder 3"/>
          <p:cNvSpPr>
            <a:spLocks noGrp="1"/>
          </p:cNvSpPr>
          <p:nvPr>
            <p:ph type="sldNum" sz="quarter" idx="5"/>
          </p:nvPr>
        </p:nvSpPr>
        <p:spPr/>
        <p:txBody>
          <a:bodyPr/>
          <a:lstStyle/>
          <a:p>
            <a:pPr>
              <a:defRPr/>
            </a:pPr>
            <a:fld id="{2A10FA42-55E9-4282-A77E-57E324A7C21A}" type="slidenum">
              <a:rPr lang="en-US" smtClean="0"/>
              <a:pPr>
                <a:defRPr/>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685800" y="762000"/>
            <a:ext cx="5486400" cy="4114800"/>
          </a:xfrm>
          <a:prstGeom prst="rect">
            <a:avLst/>
          </a:prstGeom>
        </p:spPr>
        <p:txBody>
          <a:bodyPr>
            <a:normAutofit/>
          </a:bodyPr>
          <a:lstStyle/>
          <a:p>
            <a:pPr algn="ctr" eaLnBrk="1" hangingPunct="1">
              <a:defRPr/>
            </a:pPr>
            <a:r>
              <a:rPr lang="en-US" b="1" dirty="0" smtClean="0">
                <a:latin typeface="+mn-lt"/>
              </a:rPr>
              <a:t>Example on Handling Errors</a:t>
            </a:r>
          </a:p>
          <a:p>
            <a:pPr eaLnBrk="1" hangingPunct="1">
              <a:defRPr/>
            </a:pPr>
            <a:r>
              <a:rPr lang="en-US" dirty="0" smtClean="0">
                <a:latin typeface="+mn-lt"/>
              </a:rPr>
              <a:t>&lt;!-- This </a:t>
            </a:r>
            <a:r>
              <a:rPr lang="en-US" dirty="0" err="1" smtClean="0">
                <a:latin typeface="+mn-lt"/>
              </a:rPr>
              <a:t>JavaServer</a:t>
            </a:r>
            <a:r>
              <a:rPr lang="en-US" dirty="0" smtClean="0">
                <a:latin typeface="+mn-lt"/>
              </a:rPr>
              <a:t> Page purposefully throws a </a:t>
            </a:r>
            <a:r>
              <a:rPr lang="en-US" dirty="0" err="1" smtClean="0">
                <a:latin typeface="+mn-lt"/>
              </a:rPr>
              <a:t>NullPointerException</a:t>
            </a:r>
            <a:endParaRPr lang="en-US" dirty="0" smtClean="0">
              <a:latin typeface="+mn-lt"/>
            </a:endParaRPr>
          </a:p>
          <a:p>
            <a:pPr eaLnBrk="1" hangingPunct="1">
              <a:defRPr/>
            </a:pPr>
            <a:r>
              <a:rPr lang="en-US" dirty="0" smtClean="0">
                <a:latin typeface="+mn-lt"/>
              </a:rPr>
              <a:t>     that demonstrates using a JSP error page. (ErrorPage.jsp) </a:t>
            </a:r>
          </a:p>
          <a:p>
            <a:pPr eaLnBrk="1" hangingPunct="1">
              <a:defRPr/>
            </a:pPr>
            <a:r>
              <a:rPr lang="en-US" dirty="0" smtClean="0">
                <a:latin typeface="+mn-lt"/>
              </a:rPr>
              <a:t> --&gt;</a:t>
            </a:r>
          </a:p>
          <a:p>
            <a:pPr eaLnBrk="1" hangingPunct="1">
              <a:defRPr/>
            </a:pPr>
            <a:r>
              <a:rPr lang="en-US" dirty="0" smtClean="0">
                <a:latin typeface="+mn-lt"/>
              </a:rPr>
              <a:t>&lt;%@ page </a:t>
            </a:r>
          </a:p>
          <a:p>
            <a:pPr eaLnBrk="1" hangingPunct="1">
              <a:defRPr/>
            </a:pPr>
            <a:r>
              <a:rPr lang="en-US" dirty="0" smtClean="0">
                <a:latin typeface="+mn-lt"/>
              </a:rPr>
              <a:t>    </a:t>
            </a:r>
            <a:r>
              <a:rPr lang="en-US" dirty="0" err="1" smtClean="0">
                <a:latin typeface="+mn-lt"/>
              </a:rPr>
              <a:t>errorPage</a:t>
            </a:r>
            <a:r>
              <a:rPr lang="en-US" dirty="0" smtClean="0">
                <a:latin typeface="+mn-lt"/>
              </a:rPr>
              <a:t>="ErrPage.jsp"</a:t>
            </a:r>
          </a:p>
          <a:p>
            <a:pPr eaLnBrk="1" hangingPunct="1">
              <a:defRPr/>
            </a:pPr>
            <a:r>
              <a:rPr lang="en-US" dirty="0" smtClean="0">
                <a:latin typeface="+mn-lt"/>
              </a:rPr>
              <a:t>    import="</a:t>
            </a:r>
            <a:r>
              <a:rPr lang="en-US" dirty="0" err="1" smtClean="0">
                <a:latin typeface="+mn-lt"/>
              </a:rPr>
              <a:t>java.util.Vector</a:t>
            </a:r>
            <a:r>
              <a:rPr lang="en-US" dirty="0" smtClean="0">
                <a:latin typeface="+mn-lt"/>
              </a:rPr>
              <a:t>"</a:t>
            </a:r>
          </a:p>
          <a:p>
            <a:pPr eaLnBrk="1" hangingPunct="1">
              <a:defRPr/>
            </a:pPr>
            <a:r>
              <a:rPr lang="en-US" dirty="0" smtClean="0">
                <a:latin typeface="+mn-lt"/>
              </a:rPr>
              <a:t>    import="java.io.*"</a:t>
            </a:r>
          </a:p>
          <a:p>
            <a:pPr eaLnBrk="1" hangingPunct="1">
              <a:defRPr/>
            </a:pPr>
            <a:r>
              <a:rPr lang="en-US" dirty="0" smtClean="0">
                <a:latin typeface="+mn-lt"/>
              </a:rPr>
              <a:t>%&gt;</a:t>
            </a:r>
          </a:p>
          <a:p>
            <a:pPr eaLnBrk="1" hangingPunct="1">
              <a:defRPr/>
            </a:pPr>
            <a:r>
              <a:rPr lang="en-US" dirty="0" smtClean="0">
                <a:latin typeface="+mn-lt"/>
              </a:rPr>
              <a:t>&lt;html&gt;</a:t>
            </a:r>
          </a:p>
          <a:p>
            <a:pPr eaLnBrk="1" hangingPunct="1">
              <a:defRPr/>
            </a:pPr>
            <a:r>
              <a:rPr lang="en-US" dirty="0" smtClean="0">
                <a:latin typeface="+mn-lt"/>
              </a:rPr>
              <a:t>&lt;head&gt;&lt;/head&gt;</a:t>
            </a:r>
          </a:p>
          <a:p>
            <a:pPr eaLnBrk="1" hangingPunct="1">
              <a:defRPr/>
            </a:pPr>
            <a:r>
              <a:rPr lang="en-US" dirty="0" smtClean="0">
                <a:latin typeface="+mn-lt"/>
              </a:rPr>
              <a:t>&lt;%! Vector </a:t>
            </a:r>
            <a:r>
              <a:rPr lang="en-US" dirty="0" err="1" smtClean="0">
                <a:latin typeface="+mn-lt"/>
              </a:rPr>
              <a:t>vec</a:t>
            </a:r>
            <a:r>
              <a:rPr lang="en-US" dirty="0" smtClean="0">
                <a:latin typeface="+mn-lt"/>
              </a:rPr>
              <a:t> = null; %&gt;</a:t>
            </a:r>
          </a:p>
          <a:p>
            <a:pPr eaLnBrk="1" hangingPunct="1">
              <a:defRPr/>
            </a:pPr>
            <a:r>
              <a:rPr lang="en-US" dirty="0" smtClean="0">
                <a:latin typeface="+mn-lt"/>
              </a:rPr>
              <a:t>&lt;body </a:t>
            </a:r>
            <a:r>
              <a:rPr lang="en-US" dirty="0" err="1" smtClean="0">
                <a:latin typeface="+mn-lt"/>
              </a:rPr>
              <a:t>bgcolor</a:t>
            </a:r>
            <a:r>
              <a:rPr lang="en-US" dirty="0" smtClean="0">
                <a:latin typeface="+mn-lt"/>
              </a:rPr>
              <a:t>=#</a:t>
            </a:r>
            <a:r>
              <a:rPr lang="en-US" dirty="0" err="1" smtClean="0">
                <a:latin typeface="+mn-lt"/>
              </a:rPr>
              <a:t>ffffff</a:t>
            </a:r>
            <a:r>
              <a:rPr lang="en-US" dirty="0" smtClean="0">
                <a:latin typeface="+mn-lt"/>
              </a:rPr>
              <a:t>&gt;</a:t>
            </a:r>
          </a:p>
          <a:p>
            <a:pPr eaLnBrk="1" hangingPunct="1">
              <a:defRPr/>
            </a:pPr>
            <a:r>
              <a:rPr lang="en-US" dirty="0" smtClean="0">
                <a:latin typeface="+mn-lt"/>
              </a:rPr>
              <a:t>&lt;h2&gt; Let's call a method on a null Vector...&lt;/h2&gt;</a:t>
            </a:r>
          </a:p>
          <a:p>
            <a:pPr eaLnBrk="1" hangingPunct="1">
              <a:defRPr/>
            </a:pPr>
            <a:r>
              <a:rPr lang="en-US" dirty="0" smtClean="0">
                <a:latin typeface="+mn-lt"/>
              </a:rPr>
              <a:t>Vector has &lt;%= </a:t>
            </a:r>
            <a:r>
              <a:rPr lang="en-US" dirty="0" err="1" smtClean="0">
                <a:latin typeface="+mn-lt"/>
              </a:rPr>
              <a:t>vec.size</a:t>
            </a:r>
            <a:r>
              <a:rPr lang="en-US" dirty="0" smtClean="0">
                <a:latin typeface="+mn-lt"/>
              </a:rPr>
              <a:t>() %&gt; elements. </a:t>
            </a:r>
          </a:p>
          <a:p>
            <a:pPr eaLnBrk="1" hangingPunct="1">
              <a:defRPr/>
            </a:pPr>
            <a:r>
              <a:rPr lang="en-US" dirty="0" smtClean="0">
                <a:latin typeface="+mn-lt"/>
              </a:rPr>
              <a:t>&lt;/body&gt;</a:t>
            </a:r>
          </a:p>
          <a:p>
            <a:pPr eaLnBrk="1" hangingPunct="1">
              <a:defRPr/>
            </a:pPr>
            <a:r>
              <a:rPr lang="en-US" dirty="0" smtClean="0">
                <a:latin typeface="+mn-lt"/>
              </a:rPr>
              <a:t>&lt;/html&gt;</a:t>
            </a:r>
          </a:p>
          <a:p>
            <a:pPr eaLnBrk="1" hangingPunct="1">
              <a:defRPr/>
            </a:pPr>
            <a:endParaRPr lang="en-US" dirty="0" smtClean="0">
              <a:latin typeface="+mn-lt"/>
            </a:endParaRPr>
          </a:p>
          <a:p>
            <a:pPr algn="l" eaLnBrk="1" hangingPunct="1">
              <a:defRPr/>
            </a:pPr>
            <a:endParaRPr lang="en-US" b="1" dirty="0" smtClean="0"/>
          </a:p>
        </p:txBody>
      </p:sp>
      <p:sp>
        <p:nvSpPr>
          <p:cNvPr id="4" name="Slide Number Placeholder 3"/>
          <p:cNvSpPr>
            <a:spLocks noGrp="1"/>
          </p:cNvSpPr>
          <p:nvPr>
            <p:ph type="sldNum" sz="quarter" idx="5"/>
          </p:nvPr>
        </p:nvSpPr>
        <p:spPr/>
        <p:txBody>
          <a:bodyPr/>
          <a:lstStyle/>
          <a:p>
            <a:pPr>
              <a:defRPr/>
            </a:pPr>
            <a:fld id="{6076E98B-F61E-42E1-A8F6-6E99B40832AC}" type="slidenum">
              <a:rPr lang="en-US" smtClean="0"/>
              <a:pPr>
                <a:defRPr/>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A561F4DE-70BF-442E-8D3E-C19781BD7371}" type="slidenum">
              <a:rPr lang="en-US" smtClean="0">
                <a:latin typeface="Arial" charset="0"/>
                <a:cs typeface="Arial" charset="0"/>
              </a:rPr>
              <a:pPr/>
              <a:t>33</a:t>
            </a:fld>
            <a:endParaRPr lang="en-US" smtClean="0">
              <a:latin typeface="Arial" charset="0"/>
              <a:cs typeface="Arial" charset="0"/>
            </a:endParaRPr>
          </a:p>
        </p:txBody>
      </p:sp>
      <p:sp>
        <p:nvSpPr>
          <p:cNvPr id="113667" name="Rectangle 2"/>
          <p:cNvSpPr>
            <a:spLocks noGrp="1" noRot="1" noChangeAspect="1" noChangeArrowheads="1" noTextEdit="1"/>
          </p:cNvSpPr>
          <p:nvPr>
            <p:ph type="sldImg"/>
          </p:nvPr>
        </p:nvSpPr>
        <p:spPr>
          <a:xfrm>
            <a:off x="1144588" y="684213"/>
            <a:ext cx="4573587" cy="3430587"/>
          </a:xfrm>
          <a:ln/>
        </p:spPr>
      </p:sp>
      <p:sp>
        <p:nvSpPr>
          <p:cNvPr id="103428" name="Rectangle 3"/>
          <p:cNvSpPr>
            <a:spLocks noGrp="1" noChangeArrowheads="1"/>
          </p:cNvSpPr>
          <p:nvPr>
            <p:ph type="body" idx="1"/>
          </p:nvPr>
        </p:nvSpPr>
        <p:spPr>
          <a:xfrm>
            <a:off x="990600" y="4419600"/>
            <a:ext cx="5029200" cy="4116388"/>
          </a:xfrm>
          <a:prstGeom prst="rect">
            <a:avLst/>
          </a:prstGeom>
        </p:spPr>
        <p:txBody>
          <a:bodyPr/>
          <a:lstStyle/>
          <a:p>
            <a:pPr eaLnBrk="1" hangingPunct="1">
              <a:spcBef>
                <a:spcPts val="500"/>
              </a:spcBef>
              <a:spcAft>
                <a:spcPts val="500"/>
              </a:spcAft>
              <a:defRPr/>
            </a:pPr>
            <a:r>
              <a:rPr lang="en-US" dirty="0" smtClean="0">
                <a:latin typeface="+mn-lt"/>
              </a:rPr>
              <a:t>Defines text and code that gets added into the current page at translation time. The syntax for the directive is: </a:t>
            </a:r>
          </a:p>
          <a:p>
            <a:pPr eaLnBrk="1" hangingPunct="1">
              <a:spcBef>
                <a:spcPct val="0"/>
              </a:spcBef>
              <a:defRPr/>
            </a:pPr>
            <a:r>
              <a:rPr lang="en-US" dirty="0" smtClean="0">
                <a:latin typeface="+mn-lt"/>
              </a:rPr>
              <a:t>&lt;%@ include file="relative </a:t>
            </a:r>
            <a:r>
              <a:rPr lang="en-US" dirty="0" err="1" smtClean="0">
                <a:latin typeface="+mn-lt"/>
              </a:rPr>
              <a:t>url</a:t>
            </a:r>
            <a:r>
              <a:rPr lang="en-US" dirty="0" smtClean="0">
                <a:latin typeface="+mn-lt"/>
              </a:rPr>
              <a:t>" %&gt;</a:t>
            </a:r>
          </a:p>
          <a:p>
            <a:pPr eaLnBrk="1" hangingPunct="1">
              <a:spcBef>
                <a:spcPts val="500"/>
              </a:spcBef>
              <a:spcAft>
                <a:spcPts val="500"/>
              </a:spcAft>
              <a:defRPr/>
            </a:pPr>
            <a:r>
              <a:rPr lang="en-US" dirty="0" smtClean="0">
                <a:latin typeface="+mn-lt"/>
              </a:rPr>
              <a:t>The URL specified is normally interpreted relative to the JSP page that refers to it, but, as with relative URLs in general, you can tell the system to interpret the URL relative to the home directory of the Web server by starting the URL with a forward slash. The contents of the included file are parsed as regular JSP text, and thus can include static HTML, scripting elements, directives, and actions. </a:t>
            </a:r>
          </a:p>
          <a:p>
            <a:pPr eaLnBrk="1" hangingPunct="1">
              <a:spcBef>
                <a:spcPts val="500"/>
              </a:spcBef>
              <a:spcAft>
                <a:spcPts val="500"/>
              </a:spcAft>
              <a:defRPr/>
            </a:pPr>
            <a:r>
              <a:rPr lang="en-US" dirty="0" smtClean="0">
                <a:latin typeface="+mn-lt"/>
              </a:rPr>
              <a:t>For example, many sites include a small navigation bar on each page. Due to problems with HTML frames, this is usually implemented by way of a small table across the top of the page or down the left-hand side, with the HTML repeated for each page in the site. The include directive is a natural way of doing this, saving the developers from the maintenance nightmare of actually copying the HTML into each separate file. </a:t>
            </a:r>
          </a:p>
          <a:p>
            <a:pPr eaLnBrk="1" hangingPunct="1">
              <a:defRPr/>
            </a:pPr>
            <a:endParaRPr lang="en-US" dirty="0" smtClean="0">
              <a:latin typeface="+mn-lt"/>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Notes Placeholder 2"/>
          <p:cNvSpPr>
            <a:spLocks noGrp="1"/>
          </p:cNvSpPr>
          <p:nvPr>
            <p:ph type="body" idx="1"/>
          </p:nvPr>
        </p:nvSpPr>
        <p:spPr bwMode="auto">
          <a:xfrm>
            <a:off x="685800" y="762000"/>
            <a:ext cx="5486400" cy="4114800"/>
          </a:xfrm>
          <a:prstGeom prst="rect">
            <a:avLst/>
          </a:prstGeom>
          <a:noFill/>
          <a:ln>
            <a:miter lim="800000"/>
            <a:headEnd/>
            <a:tailEnd/>
          </a:ln>
        </p:spPr>
        <p:txBody>
          <a:bodyPr/>
          <a:lstStyle/>
          <a:p>
            <a:pPr algn="ctr" eaLnBrk="1" hangingPunct="1"/>
            <a:r>
              <a:rPr lang="en-US" sz="1100" b="1" smtClean="0">
                <a:latin typeface="Calibri" pitchFamily="34" charset="0"/>
              </a:rPr>
              <a:t>Example on include directive</a:t>
            </a:r>
          </a:p>
          <a:p>
            <a:pPr eaLnBrk="1" hangingPunct="1"/>
            <a:r>
              <a:rPr lang="en-US" sz="1100" b="1" smtClean="0">
                <a:latin typeface="Calibri" pitchFamily="34" charset="0"/>
              </a:rPr>
              <a:t>include.jsp:</a:t>
            </a:r>
            <a:r>
              <a:rPr lang="en-US" sz="1100" smtClean="0">
                <a:latin typeface="Calibri" pitchFamily="34" charset="0"/>
              </a:rPr>
              <a:t> </a:t>
            </a:r>
          </a:p>
          <a:p>
            <a:pPr eaLnBrk="1" hangingPunct="1"/>
            <a:r>
              <a:rPr lang="en-US" sz="1100" smtClean="0">
                <a:latin typeface="Calibri" pitchFamily="34" charset="0"/>
              </a:rPr>
              <a:t>     &lt;html&gt; </a:t>
            </a:r>
          </a:p>
          <a:p>
            <a:pPr eaLnBrk="1" hangingPunct="1"/>
            <a:r>
              <a:rPr lang="en-US" sz="1100" smtClean="0">
                <a:latin typeface="Calibri" pitchFamily="34" charset="0"/>
              </a:rPr>
              <a:t>     &lt;head&gt;&lt;title&gt;An Include Test&lt;/title&gt;&lt;/head&gt; </a:t>
            </a:r>
          </a:p>
          <a:p>
            <a:pPr eaLnBrk="1" hangingPunct="1"/>
            <a:r>
              <a:rPr lang="en-US" sz="1100" smtClean="0">
                <a:latin typeface="Calibri" pitchFamily="34" charset="0"/>
              </a:rPr>
              <a:t>     &lt;body bgcolor="white"&gt; </a:t>
            </a:r>
          </a:p>
          <a:p>
            <a:pPr eaLnBrk="1" hangingPunct="1"/>
            <a:r>
              <a:rPr lang="en-US" sz="1100" smtClean="0">
                <a:latin typeface="Calibri" pitchFamily="34" charset="0"/>
              </a:rPr>
              <a:t>     &lt;font color="blue"&gt; </a:t>
            </a:r>
          </a:p>
          <a:p>
            <a:pPr eaLnBrk="1" hangingPunct="1"/>
            <a:r>
              <a:rPr lang="en-US" sz="1100" smtClean="0">
                <a:latin typeface="Calibri" pitchFamily="34" charset="0"/>
              </a:rPr>
              <a:t>     The current date and time are </a:t>
            </a:r>
          </a:p>
          <a:p>
            <a:pPr eaLnBrk="1" hangingPunct="1"/>
            <a:r>
              <a:rPr lang="en-US" sz="1100" smtClean="0">
                <a:latin typeface="Calibri" pitchFamily="34" charset="0"/>
              </a:rPr>
              <a:t>     &lt;%@ include file="date.jsp" %&gt; </a:t>
            </a:r>
          </a:p>
          <a:p>
            <a:pPr eaLnBrk="1" hangingPunct="1"/>
            <a:r>
              <a:rPr lang="en-US" sz="1100" smtClean="0">
                <a:latin typeface="Calibri" pitchFamily="34" charset="0"/>
              </a:rPr>
              <a:t>     &lt;/font&gt; </a:t>
            </a:r>
          </a:p>
          <a:p>
            <a:pPr eaLnBrk="1" hangingPunct="1"/>
            <a:r>
              <a:rPr lang="en-US" sz="1100" smtClean="0">
                <a:latin typeface="Calibri" pitchFamily="34" charset="0"/>
              </a:rPr>
              <a:t>     &lt;/body&gt; </a:t>
            </a:r>
          </a:p>
          <a:p>
            <a:pPr eaLnBrk="1" hangingPunct="1"/>
            <a:r>
              <a:rPr lang="en-US" sz="1100" smtClean="0">
                <a:latin typeface="Calibri" pitchFamily="34" charset="0"/>
              </a:rPr>
              <a:t>     &lt;/html&gt; </a:t>
            </a:r>
          </a:p>
          <a:p>
            <a:pPr eaLnBrk="1" hangingPunct="1"/>
            <a:r>
              <a:rPr lang="en-US" sz="1100" b="1" smtClean="0">
                <a:latin typeface="Calibri" pitchFamily="34" charset="0"/>
              </a:rPr>
              <a:t>date.jsp:</a:t>
            </a:r>
            <a:r>
              <a:rPr lang="en-US" sz="1100" smtClean="0">
                <a:latin typeface="Calibri" pitchFamily="34" charset="0"/>
              </a:rPr>
              <a:t> </a:t>
            </a:r>
          </a:p>
          <a:p>
            <a:pPr eaLnBrk="1" hangingPunct="1"/>
            <a:r>
              <a:rPr lang="en-US" sz="1100" smtClean="0">
                <a:latin typeface="Calibri" pitchFamily="34" charset="0"/>
              </a:rPr>
              <a:t>     &lt;%@ page import="java.util.*" %&gt; </a:t>
            </a:r>
          </a:p>
          <a:p>
            <a:pPr eaLnBrk="1" hangingPunct="1"/>
            <a:r>
              <a:rPr lang="en-US" sz="1100" smtClean="0">
                <a:latin typeface="Calibri" pitchFamily="34" charset="0"/>
              </a:rPr>
              <a:t>     &lt;%= (new java.util.Date( ) ).toLocaleString( ) %&gt; </a:t>
            </a:r>
          </a:p>
          <a:p>
            <a:pPr eaLnBrk="1" hangingPunct="1"/>
            <a:endParaRPr lang="en-US" sz="1100" smtClean="0">
              <a:latin typeface="Calibri" pitchFamily="34" charset="0"/>
            </a:endParaRPr>
          </a:p>
          <a:p>
            <a:pPr eaLnBrk="1" hangingPunct="1"/>
            <a:r>
              <a:rPr lang="en-US" sz="1100" smtClean="0">
                <a:latin typeface="Calibri" pitchFamily="34" charset="0"/>
              </a:rPr>
              <a:t>     Displays in the page: </a:t>
            </a:r>
          </a:p>
          <a:p>
            <a:pPr eaLnBrk="1" hangingPunct="1"/>
            <a:r>
              <a:rPr lang="en-US" sz="1100" smtClean="0">
                <a:latin typeface="Calibri" pitchFamily="34" charset="0"/>
              </a:rPr>
              <a:t>     The current date and time are </a:t>
            </a:r>
          </a:p>
          <a:p>
            <a:pPr eaLnBrk="1" hangingPunct="1"/>
            <a:r>
              <a:rPr lang="en-US" sz="1100" smtClean="0">
                <a:latin typeface="Calibri" pitchFamily="34" charset="0"/>
              </a:rPr>
              <a:t>     Aug 30, 1999 2:38:40</a:t>
            </a:r>
          </a:p>
          <a:p>
            <a:pPr eaLnBrk="1" hangingPunct="1"/>
            <a:endParaRPr lang="en-US" sz="1100" smtClean="0">
              <a:latin typeface="Calibri" pitchFamily="34" charset="0"/>
            </a:endParaRPr>
          </a:p>
          <a:p>
            <a:endParaRPr lang="en-US" sz="1100" smtClean="0">
              <a:latin typeface="Calibri" pitchFamily="34" charset="0"/>
            </a:endParaRPr>
          </a:p>
        </p:txBody>
      </p:sp>
      <p:sp>
        <p:nvSpPr>
          <p:cNvPr id="4" name="Slide Number Placeholder 3"/>
          <p:cNvSpPr>
            <a:spLocks noGrp="1"/>
          </p:cNvSpPr>
          <p:nvPr>
            <p:ph type="sldNum" sz="quarter" idx="5"/>
          </p:nvPr>
        </p:nvSpPr>
        <p:spPr/>
        <p:txBody>
          <a:bodyPr/>
          <a:lstStyle/>
          <a:p>
            <a:pPr>
              <a:defRPr/>
            </a:pPr>
            <a:fld id="{D8CD3CD6-BB30-44CA-9EA6-225C7426C22F}" type="slidenum">
              <a:rPr lang="en-US" smtClean="0"/>
              <a:pPr>
                <a:defRPr/>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3141CD10-5CF4-4480-933C-C6C8B23A61A5}" type="slidenum">
              <a:rPr lang="en-US" smtClean="0">
                <a:latin typeface="Arial" charset="0"/>
                <a:cs typeface="Arial" charset="0"/>
              </a:rPr>
              <a:pPr/>
              <a:t>35</a:t>
            </a:fld>
            <a:endParaRPr lang="en-US" smtClean="0">
              <a:latin typeface="Arial" charset="0"/>
              <a:cs typeface="Arial" charset="0"/>
            </a:endParaRPr>
          </a:p>
        </p:txBody>
      </p:sp>
      <p:sp>
        <p:nvSpPr>
          <p:cNvPr id="115715" name="Rectangle 2"/>
          <p:cNvSpPr>
            <a:spLocks noGrp="1" noRot="1" noChangeAspect="1" noChangeArrowheads="1" noTextEdit="1"/>
          </p:cNvSpPr>
          <p:nvPr>
            <p:ph type="sldImg"/>
          </p:nvPr>
        </p:nvSpPr>
        <p:spPr>
          <a:xfrm>
            <a:off x="1144588" y="684213"/>
            <a:ext cx="4573587" cy="3430587"/>
          </a:xfrm>
          <a:ln/>
        </p:spPr>
      </p:sp>
      <p:sp>
        <p:nvSpPr>
          <p:cNvPr id="99332" name="Rectangle 3"/>
          <p:cNvSpPr>
            <a:spLocks noGrp="1" noChangeArrowheads="1"/>
          </p:cNvSpPr>
          <p:nvPr>
            <p:ph type="body" idx="1"/>
          </p:nvPr>
        </p:nvSpPr>
        <p:spPr>
          <a:xfrm>
            <a:off x="914400" y="4343400"/>
            <a:ext cx="5029200" cy="4116388"/>
          </a:xfrm>
          <a:prstGeom prst="rect">
            <a:avLst/>
          </a:prstGeom>
        </p:spPr>
        <p:txBody>
          <a:bodyPr/>
          <a:lstStyle/>
          <a:p>
            <a:pPr eaLnBrk="1" hangingPunct="1">
              <a:defRPr/>
            </a:pPr>
            <a:endParaRPr lang="en-US" dirty="0" smtClean="0">
              <a:latin typeface="+mn-lt"/>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5C2051B4-FF4E-4CED-965F-4D8A7D71CDEF}" type="slidenum">
              <a:rPr lang="en-US" smtClean="0">
                <a:latin typeface="Arial" charset="0"/>
                <a:cs typeface="Arial" charset="0"/>
              </a:rPr>
              <a:pPr/>
              <a:t>36</a:t>
            </a:fld>
            <a:endParaRPr lang="en-US" smtClean="0">
              <a:latin typeface="Arial" charset="0"/>
              <a:cs typeface="Arial" charset="0"/>
            </a:endParaRPr>
          </a:p>
        </p:txBody>
      </p:sp>
      <p:sp>
        <p:nvSpPr>
          <p:cNvPr id="116739" name="Rectangle 2"/>
          <p:cNvSpPr>
            <a:spLocks noGrp="1" noRot="1" noChangeAspect="1" noChangeArrowheads="1" noTextEdit="1"/>
          </p:cNvSpPr>
          <p:nvPr>
            <p:ph type="sldImg"/>
          </p:nvPr>
        </p:nvSpPr>
        <p:spPr>
          <a:xfrm>
            <a:off x="1144588" y="684213"/>
            <a:ext cx="4573587" cy="3430587"/>
          </a:xfrm>
          <a:ln/>
        </p:spPr>
      </p:sp>
      <p:sp>
        <p:nvSpPr>
          <p:cNvPr id="100356" name="Rectangle 3"/>
          <p:cNvSpPr>
            <a:spLocks noGrp="1" noChangeArrowheads="1"/>
          </p:cNvSpPr>
          <p:nvPr>
            <p:ph type="body" idx="1"/>
          </p:nvPr>
        </p:nvSpPr>
        <p:spPr>
          <a:xfrm>
            <a:off x="914400" y="4343400"/>
            <a:ext cx="5029200" cy="4116388"/>
          </a:xfrm>
          <a:prstGeom prst="rect">
            <a:avLst/>
          </a:prstGeom>
        </p:spPr>
        <p:txBody>
          <a:bodyPr/>
          <a:lstStyle/>
          <a:p>
            <a:pPr eaLnBrk="1" hangingPunct="1">
              <a:defRPr/>
            </a:pPr>
            <a:endParaRPr lang="en-US" dirty="0" smtClean="0">
              <a:latin typeface="+mn-lt"/>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pPr algn="ctr" eaLnBrk="1" hangingPunct="1">
              <a:defRPr/>
            </a:pPr>
            <a:r>
              <a:rPr lang="en-US" b="1" u="sng" dirty="0" smtClean="0">
                <a:latin typeface="+mn-lt"/>
              </a:rPr>
              <a:t>Additional Example on include</a:t>
            </a:r>
          </a:p>
          <a:p>
            <a:pPr eaLnBrk="1" hangingPunct="1">
              <a:defRPr/>
            </a:pPr>
            <a:endParaRPr lang="en-US" b="1" dirty="0" smtClean="0">
              <a:latin typeface="+mn-lt"/>
            </a:endParaRPr>
          </a:p>
          <a:p>
            <a:pPr eaLnBrk="1" hangingPunct="1">
              <a:defRPr/>
            </a:pPr>
            <a:r>
              <a:rPr lang="en-US" dirty="0" smtClean="0">
                <a:latin typeface="+mn-lt"/>
              </a:rPr>
              <a:t>&lt;body </a:t>
            </a:r>
            <a:r>
              <a:rPr lang="en-US" dirty="0" err="1" smtClean="0">
                <a:latin typeface="+mn-lt"/>
              </a:rPr>
              <a:t>bgcolor</a:t>
            </a:r>
            <a:r>
              <a:rPr lang="en-US" dirty="0" smtClean="0">
                <a:latin typeface="+mn-lt"/>
              </a:rPr>
              <a:t>="blue"&gt;</a:t>
            </a:r>
          </a:p>
          <a:p>
            <a:pPr eaLnBrk="1" hangingPunct="1">
              <a:defRPr/>
            </a:pPr>
            <a:r>
              <a:rPr lang="en-US" dirty="0" smtClean="0">
                <a:latin typeface="+mn-lt"/>
              </a:rPr>
              <a:t>&lt;font color="red"&gt;</a:t>
            </a:r>
          </a:p>
          <a:p>
            <a:pPr eaLnBrk="1" hangingPunct="1">
              <a:defRPr/>
            </a:pPr>
            <a:r>
              <a:rPr lang="en-US" dirty="0" smtClean="0">
                <a:latin typeface="+mn-lt"/>
              </a:rPr>
              <a:t>&lt;p&gt;Static Include :</a:t>
            </a:r>
          </a:p>
          <a:p>
            <a:pPr eaLnBrk="1" hangingPunct="1">
              <a:defRPr/>
            </a:pPr>
            <a:r>
              <a:rPr lang="en-US" dirty="0" smtClean="0">
                <a:latin typeface="+mn-lt"/>
              </a:rPr>
              <a:t>&lt;%@ include file="ex2.jsp" %&gt;</a:t>
            </a:r>
          </a:p>
          <a:p>
            <a:pPr eaLnBrk="1" hangingPunct="1">
              <a:defRPr/>
            </a:pPr>
            <a:r>
              <a:rPr lang="en-US" dirty="0" smtClean="0">
                <a:latin typeface="+mn-lt"/>
              </a:rPr>
              <a:t>&lt;p&gt;Dynamic Include :</a:t>
            </a:r>
          </a:p>
          <a:p>
            <a:pPr eaLnBrk="1" hangingPunct="1">
              <a:defRPr/>
            </a:pPr>
            <a:r>
              <a:rPr lang="en-US" dirty="0" smtClean="0">
                <a:latin typeface="+mn-lt"/>
              </a:rPr>
              <a:t>&lt;/font&gt;</a:t>
            </a:r>
          </a:p>
          <a:p>
            <a:pPr eaLnBrk="1" hangingPunct="1">
              <a:defRPr/>
            </a:pPr>
            <a:r>
              <a:rPr lang="en-US" dirty="0" smtClean="0">
                <a:latin typeface="+mn-lt"/>
              </a:rPr>
              <a:t>&lt;</a:t>
            </a:r>
            <a:r>
              <a:rPr lang="en-US" dirty="0" err="1" smtClean="0">
                <a:latin typeface="+mn-lt"/>
              </a:rPr>
              <a:t>jsp:include</a:t>
            </a:r>
            <a:r>
              <a:rPr lang="en-US" dirty="0" smtClean="0">
                <a:latin typeface="+mn-lt"/>
              </a:rPr>
              <a:t> page="ex3.jsp" flush="true"/&gt;</a:t>
            </a:r>
          </a:p>
          <a:p>
            <a:pPr eaLnBrk="1" hangingPunct="1">
              <a:defRPr/>
            </a:pPr>
            <a:r>
              <a:rPr lang="en-US" dirty="0" smtClean="0">
                <a:latin typeface="+mn-lt"/>
              </a:rPr>
              <a:t>&lt;/body&gt;</a:t>
            </a:r>
          </a:p>
        </p:txBody>
      </p:sp>
      <p:sp>
        <p:nvSpPr>
          <p:cNvPr id="4" name="Slide Number Placeholder 3"/>
          <p:cNvSpPr>
            <a:spLocks noGrp="1"/>
          </p:cNvSpPr>
          <p:nvPr>
            <p:ph type="sldNum" sz="quarter" idx="5"/>
          </p:nvPr>
        </p:nvSpPr>
        <p:spPr/>
        <p:txBody>
          <a:bodyPr/>
          <a:lstStyle/>
          <a:p>
            <a:pPr>
              <a:defRPr/>
            </a:pPr>
            <a:fld id="{7657F6BD-26C0-4483-8E79-EF5012FF5A21}" type="slidenum">
              <a:rPr lang="en-US" smtClean="0"/>
              <a:pPr>
                <a:defRPr/>
              </a:pPr>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3E2AD03B-E1CC-436E-8362-DAA885BF7C1C}" type="slidenum">
              <a:rPr lang="en-US" smtClean="0">
                <a:latin typeface="Arial" charset="0"/>
                <a:cs typeface="Arial" charset="0"/>
              </a:rPr>
              <a:pPr/>
              <a:t>38</a:t>
            </a:fld>
            <a:endParaRPr lang="en-US" smtClean="0">
              <a:latin typeface="Arial" charset="0"/>
              <a:cs typeface="Arial" charset="0"/>
            </a:endParaRPr>
          </a:p>
        </p:txBody>
      </p:sp>
      <p:sp>
        <p:nvSpPr>
          <p:cNvPr id="118787" name="Rectangle 2"/>
          <p:cNvSpPr>
            <a:spLocks noGrp="1" noRot="1" noChangeAspect="1" noChangeArrowheads="1" noTextEdit="1"/>
          </p:cNvSpPr>
          <p:nvPr>
            <p:ph type="sldImg"/>
          </p:nvPr>
        </p:nvSpPr>
        <p:spPr>
          <a:xfrm>
            <a:off x="1144588" y="684213"/>
            <a:ext cx="4573587" cy="3430587"/>
          </a:xfrm>
          <a:ln/>
        </p:spPr>
      </p:sp>
      <p:sp>
        <p:nvSpPr>
          <p:cNvPr id="102404" name="Rectangle 3"/>
          <p:cNvSpPr>
            <a:spLocks noGrp="1" noChangeArrowheads="1"/>
          </p:cNvSpPr>
          <p:nvPr>
            <p:ph type="body" idx="1"/>
          </p:nvPr>
        </p:nvSpPr>
        <p:spPr>
          <a:xfrm>
            <a:off x="914400" y="4343400"/>
            <a:ext cx="5029200" cy="4116388"/>
          </a:xfrm>
          <a:prstGeom prst="rect">
            <a:avLst/>
          </a:prstGeom>
        </p:spPr>
        <p:txBody>
          <a:bodyPr/>
          <a:lstStyle/>
          <a:p>
            <a:pPr eaLnBrk="1" hangingPunct="1">
              <a:spcBef>
                <a:spcPts val="500"/>
              </a:spcBef>
              <a:spcAft>
                <a:spcPts val="500"/>
              </a:spcAft>
              <a:defRPr/>
            </a:pPr>
            <a:r>
              <a:rPr lang="en-US" dirty="0" smtClean="0">
                <a:latin typeface="+mn-lt"/>
              </a:rPr>
              <a:t>This action lets you forward the request to another page. It has a single attribute, page, which should consist of a relative URL. This could be a static value, or could be computed at request time, as in the two examples below. </a:t>
            </a:r>
          </a:p>
          <a:p>
            <a:pPr eaLnBrk="1" hangingPunct="1">
              <a:spcBef>
                <a:spcPct val="0"/>
              </a:spcBef>
              <a:defRPr/>
            </a:pPr>
            <a:r>
              <a:rPr lang="en-US" dirty="0" smtClean="0">
                <a:latin typeface="+mn-lt"/>
              </a:rPr>
              <a:t>&lt;</a:t>
            </a:r>
            <a:r>
              <a:rPr lang="en-US" dirty="0" err="1" smtClean="0">
                <a:latin typeface="+mn-lt"/>
              </a:rPr>
              <a:t>jsp:forward</a:t>
            </a:r>
            <a:r>
              <a:rPr lang="en-US" dirty="0" smtClean="0">
                <a:latin typeface="+mn-lt"/>
              </a:rPr>
              <a:t> page="/</a:t>
            </a:r>
            <a:r>
              <a:rPr lang="en-US" dirty="0" err="1" smtClean="0">
                <a:latin typeface="+mn-lt"/>
              </a:rPr>
              <a:t>utils</a:t>
            </a:r>
            <a:r>
              <a:rPr lang="en-US" dirty="0" smtClean="0">
                <a:latin typeface="+mn-lt"/>
              </a:rPr>
              <a:t>/errorReporter.jsp" /&gt;</a:t>
            </a:r>
          </a:p>
          <a:p>
            <a:pPr eaLnBrk="1" hangingPunct="1">
              <a:spcBef>
                <a:spcPct val="0"/>
              </a:spcBef>
              <a:defRPr/>
            </a:pPr>
            <a:r>
              <a:rPr lang="en-US" dirty="0" smtClean="0">
                <a:latin typeface="+mn-lt"/>
              </a:rPr>
              <a:t>&lt;</a:t>
            </a:r>
            <a:r>
              <a:rPr lang="en-US" dirty="0" err="1" smtClean="0">
                <a:latin typeface="+mn-lt"/>
              </a:rPr>
              <a:t>jsp:forward</a:t>
            </a:r>
            <a:r>
              <a:rPr lang="en-US" dirty="0" smtClean="0">
                <a:latin typeface="+mn-lt"/>
              </a:rPr>
              <a:t> page="&lt;%= </a:t>
            </a:r>
            <a:r>
              <a:rPr lang="en-US" dirty="0" err="1" smtClean="0">
                <a:latin typeface="+mn-lt"/>
              </a:rPr>
              <a:t>someJavaExpression</a:t>
            </a:r>
            <a:r>
              <a:rPr lang="en-US" dirty="0" smtClean="0">
                <a:latin typeface="+mn-lt"/>
              </a:rPr>
              <a:t> %&gt;" /&gt;</a:t>
            </a:r>
          </a:p>
          <a:p>
            <a:pPr eaLnBrk="1" hangingPunct="1">
              <a:defRPr/>
            </a:pPr>
            <a:endParaRPr lang="en-US" dirty="0" smtClean="0">
              <a:latin typeface="+mn-lt"/>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a:ln/>
        </p:spPr>
      </p:sp>
      <p:sp>
        <p:nvSpPr>
          <p:cNvPr id="119811"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A4AD2FC0-4A06-4EB6-B2C7-9580C48708D0}" type="slidenum">
              <a:rPr lang="en-US" smtClean="0"/>
              <a:pPr>
                <a:defRPr/>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
        <p:nvSpPr>
          <p:cNvPr id="79877" name="Slide Number Placeholder 4"/>
          <p:cNvSpPr>
            <a:spLocks noGrp="1"/>
          </p:cNvSpPr>
          <p:nvPr>
            <p:ph type="sldNum" sz="quarter" idx="5"/>
          </p:nvPr>
        </p:nvSpPr>
        <p:spPr/>
        <p:txBody>
          <a:bodyPr/>
          <a:lstStyle/>
          <a:p>
            <a:pPr>
              <a:defRPr/>
            </a:pPr>
            <a:fld id="{3F1FF233-F80A-478D-8440-6C3947394D05}" type="slidenum">
              <a:rPr lang="en-US" smtClean="0"/>
              <a:pPr>
                <a:defRPr/>
              </a:pPr>
              <a:t>4</a:t>
            </a:fld>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a:ln/>
        </p:spPr>
      </p:sp>
      <p:sp>
        <p:nvSpPr>
          <p:cNvPr id="120835"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
        <p:nvSpPr>
          <p:cNvPr id="79877" name="Slide Number Placeholder 4"/>
          <p:cNvSpPr>
            <a:spLocks noGrp="1"/>
          </p:cNvSpPr>
          <p:nvPr>
            <p:ph type="sldNum" sz="quarter" idx="5"/>
          </p:nvPr>
        </p:nvSpPr>
        <p:spPr/>
        <p:txBody>
          <a:bodyPr/>
          <a:lstStyle/>
          <a:p>
            <a:pPr>
              <a:defRPr/>
            </a:pPr>
            <a:fld id="{8594FB5B-1F97-4F95-937B-39DC477D1F41}" type="slidenum">
              <a:rPr lang="en-US" smtClean="0"/>
              <a:pPr>
                <a:defRPr/>
              </a:pPr>
              <a:t>40</a:t>
            </a:fld>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TextEdit="1"/>
          </p:cNvSpPr>
          <p:nvPr>
            <p:ph type="sldImg"/>
          </p:nvPr>
        </p:nvSpPr>
        <p:spPr>
          <a:ln/>
        </p:spPr>
      </p:sp>
      <p:sp>
        <p:nvSpPr>
          <p:cNvPr id="111619" name="Rectangle 3"/>
          <p:cNvSpPr>
            <a:spLocks noGrp="1"/>
          </p:cNvSpPr>
          <p:nvPr>
            <p:ph type="body" idx="1"/>
          </p:nvPr>
        </p:nvSpPr>
        <p:spPr>
          <a:xfrm>
            <a:off x="685800" y="4343400"/>
            <a:ext cx="5486400" cy="4114800"/>
          </a:xfrm>
          <a:prstGeom prst="rect">
            <a:avLst/>
          </a:prstGeom>
        </p:spPr>
        <p:txBody>
          <a:bodyPr/>
          <a:lstStyle/>
          <a:p>
            <a:pPr>
              <a:defRPr/>
            </a:pPr>
            <a:r>
              <a:rPr lang="en-US" b="1" dirty="0" smtClean="0">
                <a:latin typeface="+mn-lt"/>
              </a:rPr>
              <a:t>JavaBeans</a:t>
            </a:r>
            <a:r>
              <a:rPr lang="en-US" dirty="0" smtClean="0">
                <a:latin typeface="+mn-lt"/>
              </a:rPr>
              <a:t> are  reusable software components for Java that can be manipulated visually in a builder tool. Practically, they are classes written in Java conforming to a particular convention. A </a:t>
            </a:r>
            <a:r>
              <a:rPr lang="en-US" dirty="0" err="1" smtClean="0">
                <a:latin typeface="+mn-lt"/>
              </a:rPr>
              <a:t>JavaBean</a:t>
            </a:r>
            <a:r>
              <a:rPr lang="en-US" dirty="0" smtClean="0">
                <a:latin typeface="+mn-lt"/>
              </a:rPr>
              <a:t> is a Java Object that is </a:t>
            </a:r>
            <a:r>
              <a:rPr lang="en-US" dirty="0" err="1" smtClean="0">
                <a:latin typeface="+mn-lt"/>
                <a:hlinkClick r:id="rId3" tooltip="Serialization"/>
              </a:rPr>
              <a:t>serializable</a:t>
            </a:r>
            <a:r>
              <a:rPr lang="en-US" dirty="0" smtClean="0">
                <a:latin typeface="+mn-lt"/>
              </a:rPr>
              <a:t>, has a no-argument constructor, and allows access to properties using getter and setter methods. The conventions that Java beans must follow make it possible to have tools that can use, reuse, replace, and connect JavaBeans. AWT and Swing, the major Java </a:t>
            </a:r>
            <a:r>
              <a:rPr lang="en-US" dirty="0" smtClean="0">
                <a:latin typeface="+mn-lt"/>
                <a:hlinkClick r:id="rId4" tooltip="GUI"/>
              </a:rPr>
              <a:t>GUI</a:t>
            </a:r>
            <a:r>
              <a:rPr lang="en-US" dirty="0" smtClean="0">
                <a:latin typeface="+mn-lt"/>
              </a:rPr>
              <a:t> toolkits, use JavaBeans conventions for their components. This allows GUI editors like the Eclipse Visual Editor or the </a:t>
            </a:r>
            <a:r>
              <a:rPr lang="en-US" dirty="0" err="1" smtClean="0">
                <a:latin typeface="+mn-lt"/>
              </a:rPr>
              <a:t>Netbeans</a:t>
            </a:r>
            <a:r>
              <a:rPr lang="en-US" dirty="0" smtClean="0">
                <a:latin typeface="+mn-lt"/>
              </a:rPr>
              <a:t> GUI Editor to maintain a hierarchy of components and to provide access to their properties via uniformly-named </a:t>
            </a:r>
            <a:r>
              <a:rPr lang="en-US" dirty="0" err="1" smtClean="0">
                <a:latin typeface="+mn-lt"/>
              </a:rPr>
              <a:t>accessors</a:t>
            </a:r>
            <a:r>
              <a:rPr lang="en-US" dirty="0" smtClean="0">
                <a:latin typeface="+mn-lt"/>
              </a:rPr>
              <a:t> and </a:t>
            </a:r>
            <a:r>
              <a:rPr lang="en-US" dirty="0" err="1" smtClean="0">
                <a:latin typeface="+mn-lt"/>
              </a:rPr>
              <a:t>mutators</a:t>
            </a:r>
            <a:r>
              <a:rPr lang="en-US" dirty="0" smtClean="0">
                <a:latin typeface="+mn-lt"/>
              </a:rPr>
              <a:t>. </a:t>
            </a:r>
          </a:p>
          <a:p>
            <a:pPr>
              <a:defRPr/>
            </a:pPr>
            <a:r>
              <a:rPr lang="en-US" dirty="0" smtClean="0">
                <a:latin typeface="+mn-lt"/>
              </a:rPr>
              <a:t>Reusable software components are designed to apply the power and benefit of reusable, interchangeable parts from other industries to the field of software construction. For example: Reusable electronic components are found on circuit boards. Similarly, a typical part in your car can be replaced by a component made from one of many different competing manufacturers. The idea is that standard interfaces allow for interchangeable, reusable components. For example: In swings, reusable software components can be simple like familiar push buttons, text fields list boxes, scrollbars, dialogs. </a:t>
            </a:r>
          </a:p>
          <a:p>
            <a:pPr>
              <a:defRPr/>
            </a:pPr>
            <a:endParaRPr lang="en-US" dirty="0" smtClean="0">
              <a:latin typeface="+mn-lt"/>
            </a:endParaRPr>
          </a:p>
        </p:txBody>
      </p:sp>
      <p:sp>
        <p:nvSpPr>
          <p:cNvPr id="121860"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6139DEC0-97EA-4F23-B693-C581D68492DD}" type="slidenum">
              <a:rPr lang="en-US" sz="1200"/>
              <a:pPr algn="r"/>
              <a:t>41</a:t>
            </a:fld>
            <a:endParaRPr lang="en-US" sz="120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2CB31C49-0302-4934-8A52-C05383E49CAF}" type="slidenum">
              <a:rPr lang="en-US" sz="1200"/>
              <a:pPr algn="r"/>
              <a:t>42</a:t>
            </a:fld>
            <a:endParaRPr lang="en-US" sz="1200"/>
          </a:p>
        </p:txBody>
      </p:sp>
      <p:sp>
        <p:nvSpPr>
          <p:cNvPr id="122883"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xfrm>
            <a:off x="685800" y="4343400"/>
            <a:ext cx="5486400" cy="4114800"/>
          </a:xfrm>
          <a:prstGeom prst="rect">
            <a:avLst/>
          </a:prstGeom>
        </p:spPr>
        <p:txBody>
          <a:bodyPr/>
          <a:lstStyle/>
          <a:p>
            <a:pPr eaLnBrk="1" hangingPunct="1">
              <a:defRPr/>
            </a:pPr>
            <a:r>
              <a:rPr lang="en-US" dirty="0" smtClean="0">
                <a:latin typeface="+mn-lt"/>
              </a:rPr>
              <a:t>How did we arrive at the conclusion that name and </a:t>
            </a:r>
            <a:r>
              <a:rPr lang="en-US" dirty="0" err="1" smtClean="0">
                <a:latin typeface="+mn-lt"/>
              </a:rPr>
              <a:t>empID</a:t>
            </a:r>
            <a:r>
              <a:rPr lang="en-US" dirty="0" smtClean="0">
                <a:latin typeface="+mn-lt"/>
              </a:rPr>
              <a:t> are the properties of this bean?</a:t>
            </a:r>
          </a:p>
          <a:p>
            <a:pPr eaLnBrk="1" hangingPunct="1">
              <a:defRPr/>
            </a:pPr>
            <a:endParaRPr lang="en-US" dirty="0" smtClean="0">
              <a:latin typeface="+mn-lt"/>
            </a:endParaRPr>
          </a:p>
          <a:p>
            <a:pPr eaLnBrk="1" hangingPunct="1">
              <a:defRPr/>
            </a:pPr>
            <a:r>
              <a:rPr lang="en-US" dirty="0" smtClean="0">
                <a:latin typeface="+mn-lt"/>
              </a:rPr>
              <a:t>For identifying the property of a bean, you have to group the pair of </a:t>
            </a:r>
            <a:r>
              <a:rPr lang="en-US" dirty="0" err="1" smtClean="0">
                <a:latin typeface="+mn-lt"/>
              </a:rPr>
              <a:t>mutator</a:t>
            </a:r>
            <a:r>
              <a:rPr lang="en-US" dirty="0" smtClean="0">
                <a:latin typeface="+mn-lt"/>
              </a:rPr>
              <a:t>(setter) and </a:t>
            </a:r>
            <a:r>
              <a:rPr lang="en-US" dirty="0" err="1" smtClean="0">
                <a:latin typeface="+mn-lt"/>
              </a:rPr>
              <a:t>accessor</a:t>
            </a:r>
            <a:r>
              <a:rPr lang="en-US" dirty="0" smtClean="0">
                <a:latin typeface="+mn-lt"/>
              </a:rPr>
              <a:t>(getter) methods together. </a:t>
            </a:r>
          </a:p>
          <a:p>
            <a:pPr eaLnBrk="1" hangingPunct="1">
              <a:defRPr/>
            </a:pPr>
            <a:r>
              <a:rPr lang="en-US" dirty="0" smtClean="0">
                <a:latin typeface="+mn-lt"/>
              </a:rPr>
              <a:t>For ex : How many pair of setter and getter methods do we have? The answer is two.</a:t>
            </a:r>
          </a:p>
          <a:p>
            <a:pPr eaLnBrk="1" hangingPunct="1">
              <a:defRPr/>
            </a:pPr>
            <a:r>
              <a:rPr lang="en-US" dirty="0" smtClean="0">
                <a:latin typeface="+mn-lt"/>
              </a:rPr>
              <a:t>1. </a:t>
            </a:r>
            <a:r>
              <a:rPr lang="en-US" dirty="0" err="1" smtClean="0">
                <a:latin typeface="+mn-lt"/>
              </a:rPr>
              <a:t>setName</a:t>
            </a:r>
            <a:r>
              <a:rPr lang="en-US" dirty="0" smtClean="0">
                <a:latin typeface="+mn-lt"/>
              </a:rPr>
              <a:t>() and </a:t>
            </a:r>
            <a:r>
              <a:rPr lang="en-US" dirty="0" err="1" smtClean="0">
                <a:latin typeface="+mn-lt"/>
              </a:rPr>
              <a:t>getName</a:t>
            </a:r>
            <a:r>
              <a:rPr lang="en-US" dirty="0" smtClean="0">
                <a:latin typeface="+mn-lt"/>
              </a:rPr>
              <a:t>()</a:t>
            </a:r>
          </a:p>
          <a:p>
            <a:pPr eaLnBrk="1" hangingPunct="1">
              <a:defRPr/>
            </a:pPr>
            <a:r>
              <a:rPr lang="en-US" dirty="0" smtClean="0">
                <a:latin typeface="+mn-lt"/>
              </a:rPr>
              <a:t>2. </a:t>
            </a:r>
            <a:r>
              <a:rPr lang="en-US" dirty="0" err="1" smtClean="0">
                <a:latin typeface="+mn-lt"/>
              </a:rPr>
              <a:t>setEmpID</a:t>
            </a:r>
            <a:r>
              <a:rPr lang="en-US" dirty="0" smtClean="0">
                <a:latin typeface="+mn-lt"/>
              </a:rPr>
              <a:t>() and </a:t>
            </a:r>
            <a:r>
              <a:rPr lang="en-US" dirty="0" err="1" smtClean="0">
                <a:latin typeface="+mn-lt"/>
              </a:rPr>
              <a:t>getEmpID</a:t>
            </a:r>
            <a:r>
              <a:rPr lang="en-US" dirty="0" smtClean="0">
                <a:latin typeface="+mn-lt"/>
              </a:rPr>
              <a:t>()</a:t>
            </a:r>
          </a:p>
          <a:p>
            <a:pPr eaLnBrk="1" hangingPunct="1">
              <a:defRPr/>
            </a:pPr>
            <a:r>
              <a:rPr lang="en-US" dirty="0" smtClean="0">
                <a:latin typeface="+mn-lt"/>
              </a:rPr>
              <a:t>Take the first pair. Strip off set and get. What remains is Name. Change the case of first character(remember only first character) to lower case. What you get is the first property. i.e. name</a:t>
            </a:r>
          </a:p>
          <a:p>
            <a:pPr eaLnBrk="1" hangingPunct="1">
              <a:defRPr/>
            </a:pPr>
            <a:r>
              <a:rPr lang="en-US" dirty="0" smtClean="0">
                <a:latin typeface="+mn-lt"/>
              </a:rPr>
              <a:t>When you apply the same rule to the second pair, you get the second property. i.e. </a:t>
            </a:r>
            <a:r>
              <a:rPr lang="en-US" dirty="0" err="1" smtClean="0">
                <a:latin typeface="+mn-lt"/>
              </a:rPr>
              <a:t>empID</a:t>
            </a:r>
            <a:endParaRPr lang="en-US" dirty="0" smtClean="0">
              <a:latin typeface="+mn-lt"/>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FBE400C3-C1B8-43D6-B26A-BEDE972D75A7}" type="slidenum">
              <a:rPr lang="en-US" smtClean="0">
                <a:latin typeface="Arial" charset="0"/>
                <a:cs typeface="Arial" charset="0"/>
              </a:rPr>
              <a:pPr/>
              <a:t>43</a:t>
            </a:fld>
            <a:endParaRPr lang="en-US" smtClean="0">
              <a:latin typeface="Arial" charset="0"/>
              <a:cs typeface="Arial" charset="0"/>
            </a:endParaRPr>
          </a:p>
        </p:txBody>
      </p:sp>
      <p:sp>
        <p:nvSpPr>
          <p:cNvPr id="123907" name="Rectangle 2"/>
          <p:cNvSpPr>
            <a:spLocks noGrp="1" noRot="1" noChangeAspect="1" noChangeArrowheads="1" noTextEdit="1"/>
          </p:cNvSpPr>
          <p:nvPr>
            <p:ph type="sldImg"/>
          </p:nvPr>
        </p:nvSpPr>
        <p:spPr>
          <a:xfrm>
            <a:off x="1144588" y="684213"/>
            <a:ext cx="4573587" cy="3430587"/>
          </a:xfrm>
          <a:ln/>
        </p:spPr>
      </p:sp>
      <p:sp>
        <p:nvSpPr>
          <p:cNvPr id="103428" name="Rectangle 3"/>
          <p:cNvSpPr>
            <a:spLocks noGrp="1" noChangeArrowheads="1"/>
          </p:cNvSpPr>
          <p:nvPr>
            <p:ph type="body" idx="1"/>
          </p:nvPr>
        </p:nvSpPr>
        <p:spPr>
          <a:xfrm>
            <a:off x="914400" y="4343400"/>
            <a:ext cx="5029200" cy="4116388"/>
          </a:xfrm>
          <a:prstGeom prst="rect">
            <a:avLst/>
          </a:prstGeom>
        </p:spPr>
        <p:txBody>
          <a:bodyPr/>
          <a:lstStyle/>
          <a:p>
            <a:pPr eaLnBrk="1" hangingPunct="1">
              <a:spcBef>
                <a:spcPts val="500"/>
              </a:spcBef>
              <a:spcAft>
                <a:spcPts val="500"/>
              </a:spcAft>
              <a:defRPr/>
            </a:pPr>
            <a:r>
              <a:rPr lang="en-US" dirty="0" smtClean="0">
                <a:latin typeface="+mn-lt"/>
              </a:rPr>
              <a:t>This action lets you load in a </a:t>
            </a:r>
            <a:r>
              <a:rPr lang="en-US" dirty="0" err="1" smtClean="0">
                <a:latin typeface="+mn-lt"/>
              </a:rPr>
              <a:t>JavaBean</a:t>
            </a:r>
            <a:r>
              <a:rPr lang="en-US" dirty="0" smtClean="0">
                <a:latin typeface="+mn-lt"/>
              </a:rPr>
              <a:t> to be used in the JSP page. This is a very useful capability because it lets you exploit the reusability of Java classes without sacrificing the convenience that JSP adds over </a:t>
            </a:r>
            <a:r>
              <a:rPr lang="en-US" dirty="0" err="1" smtClean="0">
                <a:latin typeface="+mn-lt"/>
              </a:rPr>
              <a:t>servlets</a:t>
            </a:r>
            <a:r>
              <a:rPr lang="en-US" dirty="0" smtClean="0">
                <a:latin typeface="+mn-lt"/>
              </a:rPr>
              <a:t>. </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5D171EDB-C02C-4A0A-9BBA-95738E81B6B3}" type="slidenum">
              <a:rPr lang="en-US" smtClean="0">
                <a:latin typeface="Arial" charset="0"/>
                <a:cs typeface="Arial" charset="0"/>
              </a:rPr>
              <a:pPr/>
              <a:t>44</a:t>
            </a:fld>
            <a:endParaRPr lang="en-US" smtClean="0">
              <a:latin typeface="Arial" charset="0"/>
              <a:cs typeface="Arial" charset="0"/>
            </a:endParaRPr>
          </a:p>
        </p:txBody>
      </p:sp>
      <p:sp>
        <p:nvSpPr>
          <p:cNvPr id="124931" name="Rectangle 2"/>
          <p:cNvSpPr>
            <a:spLocks noGrp="1" noRot="1" noChangeAspect="1" noChangeArrowheads="1" noTextEdit="1"/>
          </p:cNvSpPr>
          <p:nvPr>
            <p:ph type="sldImg"/>
          </p:nvPr>
        </p:nvSpPr>
        <p:spPr>
          <a:xfrm>
            <a:off x="1144588" y="684213"/>
            <a:ext cx="4573587" cy="3430587"/>
          </a:xfrm>
          <a:ln/>
        </p:spPr>
      </p:sp>
      <p:sp>
        <p:nvSpPr>
          <p:cNvPr id="124932" name="Rectangle 3"/>
          <p:cNvSpPr>
            <a:spLocks noGrp="1" noChangeArrowheads="1"/>
          </p:cNvSpPr>
          <p:nvPr>
            <p:ph type="body" idx="1"/>
          </p:nvPr>
        </p:nvSpPr>
        <p:spPr bwMode="auto">
          <a:xfrm>
            <a:off x="914400" y="4343400"/>
            <a:ext cx="5029200" cy="4116388"/>
          </a:xfrm>
          <a:prstGeom prst="rect">
            <a:avLst/>
          </a:prstGeom>
          <a:noFill/>
          <a:ln>
            <a:miter lim="800000"/>
            <a:headEnd/>
            <a:tailEnd/>
          </a:ln>
        </p:spPr>
        <p:txBody>
          <a:bodyPr/>
          <a:lstStyle/>
          <a:p>
            <a:pPr eaLnBrk="1" hangingPunct="1">
              <a:spcBef>
                <a:spcPts val="500"/>
              </a:spcBef>
              <a:spcAft>
                <a:spcPts val="500"/>
              </a:spcAft>
            </a:pPr>
            <a:endParaRPr lang="en-US" sz="1000"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fld id="{6AF9CE8B-891F-43B5-83D6-90BBCFC8BA90}" type="slidenum">
              <a:rPr lang="en-US" smtClean="0">
                <a:latin typeface="Arial" charset="0"/>
                <a:cs typeface="Arial" charset="0"/>
              </a:rPr>
              <a:pPr/>
              <a:t>45</a:t>
            </a:fld>
            <a:endParaRPr lang="en-US" smtClean="0">
              <a:latin typeface="Arial" charset="0"/>
              <a:cs typeface="Arial" charset="0"/>
            </a:endParaRPr>
          </a:p>
        </p:txBody>
      </p:sp>
      <p:sp>
        <p:nvSpPr>
          <p:cNvPr id="125955" name="Rectangle 2"/>
          <p:cNvSpPr>
            <a:spLocks noGrp="1" noRot="1" noChangeAspect="1" noChangeArrowheads="1" noTextEdit="1"/>
          </p:cNvSpPr>
          <p:nvPr>
            <p:ph type="sldImg"/>
          </p:nvPr>
        </p:nvSpPr>
        <p:spPr>
          <a:xfrm>
            <a:off x="1144588" y="684213"/>
            <a:ext cx="4573587" cy="3430587"/>
          </a:xfrm>
          <a:ln/>
        </p:spPr>
      </p:sp>
      <p:sp>
        <p:nvSpPr>
          <p:cNvPr id="105476" name="Rectangle 3"/>
          <p:cNvSpPr>
            <a:spLocks noGrp="1" noChangeArrowheads="1"/>
          </p:cNvSpPr>
          <p:nvPr>
            <p:ph type="body" idx="1"/>
          </p:nvPr>
        </p:nvSpPr>
        <p:spPr>
          <a:xfrm>
            <a:off x="914400" y="4343400"/>
            <a:ext cx="5029200" cy="4116388"/>
          </a:xfrm>
          <a:prstGeom prst="rect">
            <a:avLst/>
          </a:prstGeom>
        </p:spPr>
        <p:txBody>
          <a:bodyPr/>
          <a:lstStyle/>
          <a:p>
            <a:pPr eaLnBrk="1" hangingPunct="1">
              <a:spcBef>
                <a:spcPts val="500"/>
              </a:spcBef>
              <a:spcAft>
                <a:spcPts val="500"/>
              </a:spcAft>
              <a:defRPr/>
            </a:pPr>
            <a:r>
              <a:rPr lang="en-US" dirty="0" smtClean="0">
                <a:latin typeface="+mn-lt"/>
              </a:rPr>
              <a:t>This element retrieves the value of a bean property, converts it to a string, and inserts it into the output. The two required attributes are name, the name of a bean previously referenced via </a:t>
            </a:r>
            <a:r>
              <a:rPr lang="en-US" dirty="0" err="1" smtClean="0">
                <a:latin typeface="+mn-lt"/>
              </a:rPr>
              <a:t>jsp:useBean</a:t>
            </a:r>
            <a:r>
              <a:rPr lang="en-US" dirty="0" smtClean="0">
                <a:latin typeface="+mn-lt"/>
              </a:rPr>
              <a:t>, and property, the property whose value should be inserted. Here's an example; </a:t>
            </a:r>
          </a:p>
          <a:p>
            <a:pPr eaLnBrk="1" hangingPunct="1">
              <a:spcBef>
                <a:spcPts val="500"/>
              </a:spcBef>
              <a:spcAft>
                <a:spcPts val="500"/>
              </a:spcAft>
              <a:defRPr/>
            </a:pPr>
            <a:r>
              <a:rPr lang="en-US" dirty="0" smtClean="0">
                <a:latin typeface="+mn-lt"/>
              </a:rPr>
              <a:t> </a:t>
            </a:r>
          </a:p>
          <a:p>
            <a:pPr algn="l" eaLnBrk="1" hangingPunct="1">
              <a:spcBef>
                <a:spcPct val="0"/>
              </a:spcBef>
              <a:defRPr/>
            </a:pPr>
            <a:r>
              <a:rPr lang="en-US" dirty="0" smtClean="0">
                <a:latin typeface="+mn-lt"/>
              </a:rPr>
              <a:t>&lt;</a:t>
            </a:r>
            <a:r>
              <a:rPr lang="en-US" dirty="0" err="1" smtClean="0">
                <a:latin typeface="+mn-lt"/>
              </a:rPr>
              <a:t>jsp:useBean</a:t>
            </a:r>
            <a:r>
              <a:rPr lang="en-US" dirty="0" smtClean="0">
                <a:latin typeface="+mn-lt"/>
              </a:rPr>
              <a:t> id="</a:t>
            </a:r>
            <a:r>
              <a:rPr lang="en-US" dirty="0" err="1" smtClean="0">
                <a:latin typeface="+mn-lt"/>
              </a:rPr>
              <a:t>itemBean</a:t>
            </a:r>
            <a:r>
              <a:rPr lang="en-US" dirty="0" smtClean="0">
                <a:latin typeface="+mn-lt"/>
              </a:rPr>
              <a:t>" ... /&gt;</a:t>
            </a:r>
          </a:p>
          <a:p>
            <a:pPr algn="l" eaLnBrk="1" hangingPunct="1">
              <a:spcBef>
                <a:spcPct val="0"/>
              </a:spcBef>
              <a:defRPr/>
            </a:pPr>
            <a:r>
              <a:rPr lang="en-US" dirty="0" smtClean="0">
                <a:latin typeface="+mn-lt"/>
              </a:rPr>
              <a:t>...</a:t>
            </a:r>
          </a:p>
          <a:p>
            <a:pPr algn="l" eaLnBrk="1" hangingPunct="1">
              <a:spcBef>
                <a:spcPct val="0"/>
              </a:spcBef>
              <a:defRPr/>
            </a:pPr>
            <a:r>
              <a:rPr lang="en-US" dirty="0" smtClean="0">
                <a:latin typeface="+mn-lt"/>
              </a:rPr>
              <a:t>&lt;UL&gt;</a:t>
            </a:r>
          </a:p>
          <a:p>
            <a:pPr algn="l" eaLnBrk="1" hangingPunct="1">
              <a:spcBef>
                <a:spcPct val="0"/>
              </a:spcBef>
              <a:defRPr/>
            </a:pPr>
            <a:r>
              <a:rPr lang="en-US" dirty="0" smtClean="0">
                <a:latin typeface="+mn-lt"/>
              </a:rPr>
              <a:t> &lt;LI&gt;Number of items: </a:t>
            </a:r>
          </a:p>
          <a:p>
            <a:pPr algn="l" eaLnBrk="1" hangingPunct="1">
              <a:spcBef>
                <a:spcPct val="0"/>
              </a:spcBef>
              <a:defRPr/>
            </a:pPr>
            <a:r>
              <a:rPr lang="en-US" dirty="0" smtClean="0">
                <a:latin typeface="+mn-lt"/>
              </a:rPr>
              <a:t>  </a:t>
            </a:r>
            <a:r>
              <a:rPr lang="en-US" b="1" dirty="0" smtClean="0">
                <a:latin typeface="+mn-lt"/>
              </a:rPr>
              <a:t>&lt;</a:t>
            </a:r>
            <a:r>
              <a:rPr lang="en-US" b="1" dirty="0" err="1" smtClean="0">
                <a:latin typeface="+mn-lt"/>
              </a:rPr>
              <a:t>jsp:getProperty</a:t>
            </a:r>
            <a:r>
              <a:rPr lang="en-US" b="1" dirty="0" smtClean="0">
                <a:latin typeface="+mn-lt"/>
              </a:rPr>
              <a:t> name="</a:t>
            </a:r>
            <a:r>
              <a:rPr lang="en-US" b="1" dirty="0" err="1" smtClean="0">
                <a:latin typeface="+mn-lt"/>
              </a:rPr>
              <a:t>itemBean</a:t>
            </a:r>
            <a:r>
              <a:rPr lang="en-US" b="1" dirty="0" smtClean="0">
                <a:latin typeface="+mn-lt"/>
              </a:rPr>
              <a:t>" property="</a:t>
            </a:r>
            <a:r>
              <a:rPr lang="en-US" b="1" dirty="0" err="1" smtClean="0">
                <a:latin typeface="+mn-lt"/>
              </a:rPr>
              <a:t>numItems</a:t>
            </a:r>
            <a:r>
              <a:rPr lang="en-US" b="1" dirty="0" smtClean="0">
                <a:latin typeface="+mn-lt"/>
              </a:rPr>
              <a:t>" /&gt;</a:t>
            </a:r>
            <a:endParaRPr lang="en-US" dirty="0" smtClean="0">
              <a:latin typeface="+mn-lt"/>
            </a:endParaRPr>
          </a:p>
          <a:p>
            <a:pPr algn="l" eaLnBrk="1" hangingPunct="1">
              <a:spcBef>
                <a:spcPct val="0"/>
              </a:spcBef>
              <a:defRPr/>
            </a:pPr>
            <a:r>
              <a:rPr lang="en-US" dirty="0" smtClean="0">
                <a:latin typeface="+mn-lt"/>
              </a:rPr>
              <a:t> &lt;LI&gt;Cost of each:</a:t>
            </a:r>
          </a:p>
          <a:p>
            <a:pPr algn="l" eaLnBrk="1" hangingPunct="1">
              <a:spcBef>
                <a:spcPct val="0"/>
              </a:spcBef>
              <a:defRPr/>
            </a:pPr>
            <a:r>
              <a:rPr lang="en-US" dirty="0" smtClean="0">
                <a:latin typeface="+mn-lt"/>
              </a:rPr>
              <a:t>  </a:t>
            </a:r>
            <a:r>
              <a:rPr lang="en-US" b="1" dirty="0" smtClean="0">
                <a:latin typeface="+mn-lt"/>
              </a:rPr>
              <a:t>&lt;</a:t>
            </a:r>
            <a:r>
              <a:rPr lang="en-US" b="1" dirty="0" err="1" smtClean="0">
                <a:latin typeface="+mn-lt"/>
              </a:rPr>
              <a:t>jsp:getProperty</a:t>
            </a:r>
            <a:r>
              <a:rPr lang="en-US" b="1" dirty="0" smtClean="0">
                <a:latin typeface="+mn-lt"/>
              </a:rPr>
              <a:t> name="</a:t>
            </a:r>
            <a:r>
              <a:rPr lang="en-US" b="1" dirty="0" err="1" smtClean="0">
                <a:latin typeface="+mn-lt"/>
              </a:rPr>
              <a:t>itemBean</a:t>
            </a:r>
            <a:r>
              <a:rPr lang="en-US" b="1" dirty="0" smtClean="0">
                <a:latin typeface="+mn-lt"/>
              </a:rPr>
              <a:t>" property="</a:t>
            </a:r>
            <a:r>
              <a:rPr lang="en-US" b="1" dirty="0" err="1" smtClean="0">
                <a:latin typeface="+mn-lt"/>
              </a:rPr>
              <a:t>unitCost</a:t>
            </a:r>
            <a:r>
              <a:rPr lang="en-US" b="1" dirty="0" smtClean="0">
                <a:latin typeface="+mn-lt"/>
              </a:rPr>
              <a:t>" /&gt;</a:t>
            </a:r>
            <a:endParaRPr lang="en-US" dirty="0" smtClean="0">
              <a:latin typeface="+mn-lt"/>
            </a:endParaRPr>
          </a:p>
          <a:p>
            <a:pPr algn="l" eaLnBrk="1" hangingPunct="1">
              <a:spcBef>
                <a:spcPct val="0"/>
              </a:spcBef>
              <a:defRPr/>
            </a:pPr>
            <a:r>
              <a:rPr lang="en-US" dirty="0" smtClean="0">
                <a:latin typeface="+mn-lt"/>
              </a:rPr>
              <a:t>&lt;/UL&gt;</a:t>
            </a:r>
          </a:p>
          <a:p>
            <a:pPr algn="l" eaLnBrk="1" hangingPunct="1">
              <a:defRPr/>
            </a:pPr>
            <a:endParaRPr lang="en-US" dirty="0" smtClean="0">
              <a:latin typeface="+mn-lt"/>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a:ln/>
        </p:spPr>
      </p:sp>
      <p:sp>
        <p:nvSpPr>
          <p:cNvPr id="126979"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1358B363-62A0-4140-A9B0-A3B28C4330FF}" type="slidenum">
              <a:rPr lang="en-US" smtClean="0"/>
              <a:pPr>
                <a:defRPr/>
              </a:pPr>
              <a:t>46</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a:ln/>
        </p:spPr>
      </p:sp>
      <p:sp>
        <p:nvSpPr>
          <p:cNvPr id="128003"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7AE76B6C-21EC-4491-A5C8-D662329893D8}" type="slidenum">
              <a:rPr lang="en-US" smtClean="0"/>
              <a:pPr>
                <a:defRPr/>
              </a:pPr>
              <a:t>47</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p>
            <a:fld id="{CE37F958-8509-4F54-8CDA-90E0FABD280D}" type="slidenum">
              <a:rPr lang="en-US" smtClean="0">
                <a:latin typeface="Arial" charset="0"/>
                <a:cs typeface="Arial" charset="0"/>
              </a:rPr>
              <a:pPr/>
              <a:t>48</a:t>
            </a:fld>
            <a:endParaRPr lang="en-US" smtClean="0">
              <a:latin typeface="Arial" charset="0"/>
              <a:cs typeface="Arial" charset="0"/>
            </a:endParaRPr>
          </a:p>
        </p:txBody>
      </p:sp>
      <p:sp>
        <p:nvSpPr>
          <p:cNvPr id="129027" name="Rectangle 2"/>
          <p:cNvSpPr>
            <a:spLocks noGrp="1" noRot="1" noChangeAspect="1" noChangeArrowheads="1" noTextEdit="1"/>
          </p:cNvSpPr>
          <p:nvPr>
            <p:ph type="sldImg"/>
          </p:nvPr>
        </p:nvSpPr>
        <p:spPr>
          <a:xfrm>
            <a:off x="1144588" y="684213"/>
            <a:ext cx="4573587" cy="3430587"/>
          </a:xfrm>
          <a:ln/>
        </p:spPr>
      </p:sp>
      <p:sp>
        <p:nvSpPr>
          <p:cNvPr id="129028" name="Rectangle 3"/>
          <p:cNvSpPr>
            <a:spLocks noGrp="1" noChangeArrowheads="1"/>
          </p:cNvSpPr>
          <p:nvPr>
            <p:ph type="body" idx="1"/>
          </p:nvPr>
        </p:nvSpPr>
        <p:spPr bwMode="auto">
          <a:xfrm>
            <a:off x="914400" y="4343400"/>
            <a:ext cx="5029200" cy="4116388"/>
          </a:xfrm>
          <a:prstGeom prst="rect">
            <a:avLst/>
          </a:prstGeom>
          <a:noFill/>
          <a:ln>
            <a:miter lim="800000"/>
            <a:headEnd/>
            <a:tailEnd/>
          </a:ln>
        </p:spPr>
        <p:txBody>
          <a:bodyPr/>
          <a:lstStyle/>
          <a:p>
            <a:pPr eaLnBrk="1" hangingPunct="1"/>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fld id="{3DCB8B6B-7E22-42B3-9F89-148168CC3C2F}" type="slidenum">
              <a:rPr lang="en-US" smtClean="0">
                <a:latin typeface="Arial" charset="0"/>
                <a:cs typeface="Arial" charset="0"/>
              </a:rPr>
              <a:pPr/>
              <a:t>49</a:t>
            </a:fld>
            <a:endParaRPr lang="en-US" smtClean="0">
              <a:latin typeface="Arial" charset="0"/>
              <a:cs typeface="Arial" charset="0"/>
            </a:endParaRPr>
          </a:p>
        </p:txBody>
      </p:sp>
      <p:sp>
        <p:nvSpPr>
          <p:cNvPr id="130051" name="Rectangle 2"/>
          <p:cNvSpPr>
            <a:spLocks noGrp="1" noRot="1" noChangeAspect="1" noChangeArrowheads="1" noTextEdit="1"/>
          </p:cNvSpPr>
          <p:nvPr>
            <p:ph type="sldImg"/>
          </p:nvPr>
        </p:nvSpPr>
        <p:spPr>
          <a:xfrm>
            <a:off x="1144588" y="684213"/>
            <a:ext cx="4573587" cy="3430587"/>
          </a:xfrm>
          <a:ln/>
        </p:spPr>
      </p:sp>
      <p:sp>
        <p:nvSpPr>
          <p:cNvPr id="119812" name="Rectangle 3"/>
          <p:cNvSpPr>
            <a:spLocks noGrp="1" noChangeArrowheads="1"/>
          </p:cNvSpPr>
          <p:nvPr>
            <p:ph type="body" idx="1"/>
          </p:nvPr>
        </p:nvSpPr>
        <p:spPr>
          <a:xfrm>
            <a:off x="914400" y="4343400"/>
            <a:ext cx="5029200" cy="4116388"/>
          </a:xfrm>
          <a:prstGeom prst="rect">
            <a:avLst/>
          </a:prstGeom>
        </p:spPr>
        <p:txBody>
          <a:bodyPr/>
          <a:lstStyle/>
          <a:p>
            <a:pPr eaLnBrk="1" hangingPunct="1">
              <a:spcBef>
                <a:spcPts val="500"/>
              </a:spcBef>
              <a:spcAft>
                <a:spcPts val="500"/>
              </a:spcAft>
              <a:defRPr/>
            </a:pPr>
            <a:r>
              <a:rPr lang="en-US" b="1" dirty="0" err="1" smtClean="0">
                <a:latin typeface="+mn-lt"/>
              </a:rPr>
              <a:t>param</a:t>
            </a:r>
            <a:r>
              <a:rPr lang="en-US" b="1" dirty="0" smtClean="0">
                <a:latin typeface="+mn-lt"/>
              </a:rPr>
              <a:t>: </a:t>
            </a:r>
            <a:r>
              <a:rPr lang="en-US" dirty="0" smtClean="0">
                <a:latin typeface="+mn-lt"/>
              </a:rPr>
              <a:t>This optional attribute designates the request parameter from which the property should be derived. If the current request has no such parameter, nothing is done: the </a:t>
            </a:r>
            <a:r>
              <a:rPr lang="en-US" dirty="0" err="1" smtClean="0">
                <a:latin typeface="+mn-lt"/>
              </a:rPr>
              <a:t>syastem</a:t>
            </a:r>
            <a:r>
              <a:rPr lang="en-US" dirty="0" smtClean="0">
                <a:latin typeface="+mn-lt"/>
              </a:rPr>
              <a:t> does </a:t>
            </a:r>
            <a:r>
              <a:rPr lang="en-US" i="1" dirty="0" smtClean="0">
                <a:latin typeface="+mn-lt"/>
              </a:rPr>
              <a:t>not</a:t>
            </a:r>
            <a:r>
              <a:rPr lang="en-US" dirty="0" smtClean="0">
                <a:latin typeface="+mn-lt"/>
              </a:rPr>
              <a:t> pass null to the setter method of the property. Thus, you can let the bean itself supply default values, overriding them only when the request parameters say to do so. </a:t>
            </a:r>
          </a:p>
          <a:p>
            <a:pPr eaLnBrk="1" hangingPunct="1">
              <a:spcBef>
                <a:spcPts val="500"/>
              </a:spcBef>
              <a:spcAft>
                <a:spcPts val="500"/>
              </a:spcAft>
              <a:defRPr/>
            </a:pPr>
            <a:endParaRPr lang="en-US" dirty="0" smtClean="0">
              <a:latin typeface="+mn-l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2D22C2FB-6620-4164-AAE9-8BCF5B2ED98A}" type="slidenum">
              <a:rPr lang="en-US" smtClean="0">
                <a:latin typeface="Arial" charset="0"/>
                <a:cs typeface="Arial" charset="0"/>
              </a:rPr>
              <a:pPr/>
              <a:t>5</a:t>
            </a:fld>
            <a:endParaRPr lang="en-US" smtClean="0">
              <a:latin typeface="Arial" charset="0"/>
              <a:cs typeface="Arial" charset="0"/>
            </a:endParaRPr>
          </a:p>
        </p:txBody>
      </p:sp>
      <p:sp>
        <p:nvSpPr>
          <p:cNvPr id="84995" name="Rectangle 2"/>
          <p:cNvSpPr>
            <a:spLocks noGrp="1" noRot="1" noChangeAspect="1" noChangeArrowheads="1" noTextEdit="1"/>
          </p:cNvSpPr>
          <p:nvPr>
            <p:ph type="sldImg"/>
          </p:nvPr>
        </p:nvSpPr>
        <p:spPr>
          <a:xfrm>
            <a:off x="1144588" y="684213"/>
            <a:ext cx="4573587" cy="3430587"/>
          </a:xfrm>
          <a:ln/>
        </p:spPr>
      </p:sp>
      <p:sp>
        <p:nvSpPr>
          <p:cNvPr id="79876" name="Rectangle 3"/>
          <p:cNvSpPr>
            <a:spLocks noGrp="1" noChangeArrowheads="1"/>
          </p:cNvSpPr>
          <p:nvPr>
            <p:ph type="body" idx="1"/>
          </p:nvPr>
        </p:nvSpPr>
        <p:spPr>
          <a:xfrm>
            <a:off x="914400" y="4343400"/>
            <a:ext cx="5029200" cy="4116388"/>
          </a:xfrm>
          <a:prstGeom prst="rect">
            <a:avLst/>
          </a:prstGeom>
        </p:spPr>
        <p:txBody>
          <a:bodyPr/>
          <a:lstStyle/>
          <a:p>
            <a:pPr eaLnBrk="1" hangingPunct="1">
              <a:buFontTx/>
              <a:buChar char="•"/>
              <a:defRPr/>
            </a:pPr>
            <a:r>
              <a:rPr lang="en-US" dirty="0" smtClean="0">
                <a:latin typeface="+mn-lt"/>
              </a:rPr>
              <a:t>Stands for  Java Server Pages</a:t>
            </a:r>
          </a:p>
          <a:p>
            <a:pPr eaLnBrk="1" hangingPunct="1">
              <a:buFontTx/>
              <a:buChar char="•"/>
              <a:defRPr/>
            </a:pPr>
            <a:r>
              <a:rPr lang="en-US" dirty="0" smtClean="0">
                <a:latin typeface="+mn-lt"/>
              </a:rPr>
              <a:t>Is a Technology invented by Sun Microsystems </a:t>
            </a:r>
          </a:p>
          <a:p>
            <a:pPr eaLnBrk="1" hangingPunct="1">
              <a:buFontTx/>
              <a:buChar char="•"/>
              <a:defRPr/>
            </a:pPr>
            <a:r>
              <a:rPr lang="en-US" dirty="0" smtClean="0">
                <a:latin typeface="+mn-lt"/>
              </a:rPr>
              <a:t>Allows the easy creation and maintenance of server side HTML pages</a:t>
            </a:r>
          </a:p>
          <a:p>
            <a:pPr eaLnBrk="1" hangingPunct="1">
              <a:buFontTx/>
              <a:buChar char="•"/>
              <a:defRPr/>
            </a:pPr>
            <a:r>
              <a:rPr lang="en-US" dirty="0" smtClean="0">
                <a:latin typeface="+mn-lt"/>
              </a:rPr>
              <a:t>Can be used as both a kind of Dynamic HTML and CGI replacement</a:t>
            </a:r>
          </a:p>
          <a:p>
            <a:pPr eaLnBrk="1" hangingPunct="1">
              <a:defRPr/>
            </a:pPr>
            <a:endParaRPr lang="en-US" sz="2400" dirty="0" smtClean="0">
              <a:latin typeface="+mn-lt"/>
            </a:endParaRPr>
          </a:p>
          <a:p>
            <a:pPr eaLnBrk="1" hangingPunct="1">
              <a:defRPr/>
            </a:pPr>
            <a:endParaRPr lang="en-GB" dirty="0" smtClean="0">
              <a:latin typeface="+mn-lt"/>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a:xfrm>
            <a:off x="685800" y="4343400"/>
            <a:ext cx="5486400" cy="4114800"/>
          </a:xfrm>
          <a:prstGeom prst="rect">
            <a:avLst/>
          </a:prstGeom>
        </p:spPr>
        <p:txBody>
          <a:bodyPr/>
          <a:lstStyle/>
          <a:p>
            <a:pPr algn="ctr" eaLnBrk="1" hangingPunct="1">
              <a:defRPr/>
            </a:pPr>
            <a:r>
              <a:rPr lang="en-US" b="1" u="sng" dirty="0" smtClean="0">
                <a:latin typeface="+mn-lt"/>
              </a:rPr>
              <a:t>Additional Example on </a:t>
            </a:r>
            <a:r>
              <a:rPr lang="en-US" b="1" u="sng" dirty="0" err="1" smtClean="0">
                <a:latin typeface="+mn-lt"/>
              </a:rPr>
              <a:t>jsp:setProperty</a:t>
            </a:r>
            <a:endParaRPr lang="en-US" b="1" u="sng" dirty="0" smtClean="0">
              <a:latin typeface="+mn-lt"/>
            </a:endParaRPr>
          </a:p>
          <a:p>
            <a:pPr eaLnBrk="1" hangingPunct="1">
              <a:defRPr/>
            </a:pPr>
            <a:r>
              <a:rPr lang="en-US" dirty="0" smtClean="0">
                <a:latin typeface="+mn-lt"/>
              </a:rPr>
              <a:t>&lt;html&gt;&lt;body&gt;</a:t>
            </a:r>
          </a:p>
          <a:p>
            <a:pPr eaLnBrk="1" hangingPunct="1">
              <a:defRPr/>
            </a:pPr>
            <a:r>
              <a:rPr lang="en-US" dirty="0" smtClean="0">
                <a:latin typeface="+mn-lt"/>
              </a:rPr>
              <a:t>&lt;%@ include file = "Header.jsp" %&gt;</a:t>
            </a:r>
          </a:p>
          <a:p>
            <a:pPr eaLnBrk="1" hangingPunct="1">
              <a:defRPr/>
            </a:pPr>
            <a:r>
              <a:rPr lang="en-US" dirty="0" smtClean="0">
                <a:latin typeface="+mn-lt"/>
              </a:rPr>
              <a:t>&lt;center&gt; &lt;H3&gt;Parameter Demo&lt;/H3&gt;</a:t>
            </a:r>
          </a:p>
          <a:p>
            <a:pPr eaLnBrk="1" hangingPunct="1">
              <a:defRPr/>
            </a:pPr>
            <a:r>
              <a:rPr lang="en-US" dirty="0" smtClean="0">
                <a:latin typeface="+mn-lt"/>
              </a:rPr>
              <a:t>&lt;form name="</a:t>
            </a:r>
            <a:r>
              <a:rPr lang="en-US" dirty="0" err="1" smtClean="0">
                <a:latin typeface="+mn-lt"/>
              </a:rPr>
              <a:t>param</a:t>
            </a:r>
            <a:r>
              <a:rPr lang="en-US" dirty="0" smtClean="0">
                <a:latin typeface="+mn-lt"/>
              </a:rPr>
              <a:t>" method="get" action="parameterBean.jsp"&gt;</a:t>
            </a:r>
          </a:p>
          <a:p>
            <a:pPr eaLnBrk="1" hangingPunct="1">
              <a:defRPr/>
            </a:pPr>
            <a:r>
              <a:rPr lang="en-US" dirty="0" smtClean="0">
                <a:latin typeface="+mn-lt"/>
              </a:rPr>
              <a:t>&lt;table&gt;</a:t>
            </a:r>
          </a:p>
          <a:p>
            <a:pPr eaLnBrk="1" hangingPunct="1">
              <a:defRPr/>
            </a:pPr>
            <a:r>
              <a:rPr lang="en-US" dirty="0" smtClean="0">
                <a:latin typeface="+mn-lt"/>
              </a:rPr>
              <a:t>    &lt;</a:t>
            </a:r>
            <a:r>
              <a:rPr lang="en-US" dirty="0" err="1" smtClean="0">
                <a:latin typeface="+mn-lt"/>
              </a:rPr>
              <a:t>tr</a:t>
            </a:r>
            <a:r>
              <a:rPr lang="en-US" dirty="0" smtClean="0">
                <a:latin typeface="+mn-lt"/>
              </a:rPr>
              <a:t>&gt;&lt;td&gt;Enter Numerator&lt;/td&gt;</a:t>
            </a:r>
          </a:p>
          <a:p>
            <a:pPr eaLnBrk="1" hangingPunct="1">
              <a:defRPr/>
            </a:pPr>
            <a:r>
              <a:rPr lang="en-US" dirty="0" smtClean="0">
                <a:latin typeface="+mn-lt"/>
              </a:rPr>
              <a:t>        &lt;td&gt;&lt;input type = "text" name = "num" size="3"&gt;&lt;/td&gt;&lt;/</a:t>
            </a:r>
            <a:r>
              <a:rPr lang="en-US" dirty="0" err="1" smtClean="0">
                <a:latin typeface="+mn-lt"/>
              </a:rPr>
              <a:t>tr</a:t>
            </a:r>
            <a:r>
              <a:rPr lang="en-US" dirty="0" smtClean="0">
                <a:latin typeface="+mn-lt"/>
              </a:rPr>
              <a:t>&gt;    </a:t>
            </a:r>
          </a:p>
          <a:p>
            <a:pPr eaLnBrk="1" hangingPunct="1">
              <a:defRPr/>
            </a:pPr>
            <a:r>
              <a:rPr lang="en-US" dirty="0" smtClean="0">
                <a:latin typeface="+mn-lt"/>
              </a:rPr>
              <a:t>    &lt;</a:t>
            </a:r>
            <a:r>
              <a:rPr lang="en-US" dirty="0" err="1" smtClean="0">
                <a:latin typeface="+mn-lt"/>
              </a:rPr>
              <a:t>tr</a:t>
            </a:r>
            <a:r>
              <a:rPr lang="en-US" dirty="0" smtClean="0">
                <a:latin typeface="+mn-lt"/>
              </a:rPr>
              <a:t>&gt;&lt;td&gt;Enter Denominator&lt;/td&gt;</a:t>
            </a:r>
          </a:p>
          <a:p>
            <a:pPr eaLnBrk="1" hangingPunct="1">
              <a:defRPr/>
            </a:pPr>
            <a:r>
              <a:rPr lang="en-US" dirty="0" smtClean="0">
                <a:latin typeface="+mn-lt"/>
              </a:rPr>
              <a:t>        &lt;td&gt;&lt;input type = "text" name = "den" size="3"&gt;&lt;/td&gt;&lt;/</a:t>
            </a:r>
            <a:r>
              <a:rPr lang="en-US" dirty="0" err="1" smtClean="0">
                <a:latin typeface="+mn-lt"/>
              </a:rPr>
              <a:t>tr</a:t>
            </a:r>
            <a:r>
              <a:rPr lang="en-US" dirty="0" smtClean="0">
                <a:latin typeface="+mn-lt"/>
              </a:rPr>
              <a:t>&gt;</a:t>
            </a:r>
          </a:p>
          <a:p>
            <a:pPr eaLnBrk="1" hangingPunct="1">
              <a:defRPr/>
            </a:pPr>
            <a:r>
              <a:rPr lang="en-US" dirty="0" smtClean="0">
                <a:latin typeface="+mn-lt"/>
              </a:rPr>
              <a:t>    &lt;</a:t>
            </a:r>
            <a:r>
              <a:rPr lang="en-US" dirty="0" err="1" smtClean="0">
                <a:latin typeface="+mn-lt"/>
              </a:rPr>
              <a:t>tr</a:t>
            </a:r>
            <a:r>
              <a:rPr lang="en-US" dirty="0" smtClean="0">
                <a:latin typeface="+mn-lt"/>
              </a:rPr>
              <a:t>&gt;&lt;td </a:t>
            </a:r>
            <a:r>
              <a:rPr lang="en-US" dirty="0" err="1" smtClean="0">
                <a:latin typeface="+mn-lt"/>
              </a:rPr>
              <a:t>colspan</a:t>
            </a:r>
            <a:r>
              <a:rPr lang="en-US" dirty="0" smtClean="0">
                <a:latin typeface="+mn-lt"/>
              </a:rPr>
              <a:t>="2" align="center"&gt; &lt;input type = "submit" &gt;&lt;/td&gt; &lt;/</a:t>
            </a:r>
            <a:r>
              <a:rPr lang="en-US" dirty="0" err="1" smtClean="0">
                <a:latin typeface="+mn-lt"/>
              </a:rPr>
              <a:t>tr</a:t>
            </a:r>
            <a:r>
              <a:rPr lang="en-US" dirty="0" smtClean="0">
                <a:latin typeface="+mn-lt"/>
              </a:rPr>
              <a:t>&gt;</a:t>
            </a:r>
          </a:p>
          <a:p>
            <a:pPr eaLnBrk="1" hangingPunct="1">
              <a:defRPr/>
            </a:pPr>
            <a:r>
              <a:rPr lang="en-US" dirty="0" smtClean="0">
                <a:latin typeface="+mn-lt"/>
              </a:rPr>
              <a:t>&lt;/table&gt;</a:t>
            </a:r>
          </a:p>
          <a:p>
            <a:pPr eaLnBrk="1" hangingPunct="1">
              <a:defRPr/>
            </a:pPr>
            <a:r>
              <a:rPr lang="en-US" dirty="0" smtClean="0">
                <a:latin typeface="+mn-lt"/>
              </a:rPr>
              <a:t>&lt;/form&gt;</a:t>
            </a:r>
          </a:p>
          <a:p>
            <a:pPr eaLnBrk="1" hangingPunct="1">
              <a:defRPr/>
            </a:pPr>
            <a:r>
              <a:rPr lang="en-US" dirty="0" smtClean="0">
                <a:latin typeface="+mn-lt"/>
              </a:rPr>
              <a:t>&lt;/center&gt;</a:t>
            </a:r>
          </a:p>
          <a:p>
            <a:pPr eaLnBrk="1" hangingPunct="1">
              <a:defRPr/>
            </a:pPr>
            <a:r>
              <a:rPr lang="en-US" dirty="0" smtClean="0">
                <a:latin typeface="+mn-lt"/>
              </a:rPr>
              <a:t>&lt;%@ include file = "Footer.jsp" %&gt;</a:t>
            </a:r>
          </a:p>
          <a:p>
            <a:pPr eaLnBrk="1" hangingPunct="1">
              <a:defRPr/>
            </a:pPr>
            <a:r>
              <a:rPr lang="en-US" dirty="0" smtClean="0">
                <a:latin typeface="+mn-lt"/>
              </a:rPr>
              <a:t>&lt;/body&gt;&lt;/html&gt;</a:t>
            </a:r>
          </a:p>
        </p:txBody>
      </p:sp>
      <p:sp>
        <p:nvSpPr>
          <p:cNvPr id="4" name="Slide Number Placeholder 3"/>
          <p:cNvSpPr>
            <a:spLocks noGrp="1"/>
          </p:cNvSpPr>
          <p:nvPr>
            <p:ph type="sldNum" sz="quarter" idx="5"/>
          </p:nvPr>
        </p:nvSpPr>
        <p:spPr/>
        <p:txBody>
          <a:bodyPr/>
          <a:lstStyle/>
          <a:p>
            <a:pPr>
              <a:defRPr/>
            </a:pPr>
            <a:fld id="{37877CE9-1691-4409-BF8A-24CB2C1DFFDB}" type="slidenum">
              <a:rPr lang="en-US" smtClean="0"/>
              <a:pPr>
                <a:defRPr/>
              </a:pPr>
              <a:t>50</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fld id="{6E3685C2-586E-45DE-BA10-00CE55D44807}" type="slidenum">
              <a:rPr lang="en-US" smtClean="0">
                <a:latin typeface="Arial" charset="0"/>
                <a:cs typeface="Arial" charset="0"/>
              </a:rPr>
              <a:pPr/>
              <a:t>51</a:t>
            </a:fld>
            <a:endParaRPr lang="en-US" smtClean="0">
              <a:latin typeface="Arial" charset="0"/>
              <a:cs typeface="Arial" charset="0"/>
            </a:endParaRPr>
          </a:p>
        </p:txBody>
      </p:sp>
      <p:sp>
        <p:nvSpPr>
          <p:cNvPr id="121859" name="Rectangle 2"/>
          <p:cNvSpPr>
            <a:spLocks noGrp="1" noChangeArrowheads="1"/>
          </p:cNvSpPr>
          <p:nvPr>
            <p:ph type="body" idx="1"/>
          </p:nvPr>
        </p:nvSpPr>
        <p:spPr>
          <a:xfrm>
            <a:off x="685800" y="914400"/>
            <a:ext cx="5486400" cy="7256463"/>
          </a:xfrm>
          <a:prstGeom prst="rect">
            <a:avLst/>
          </a:prstGeom>
        </p:spPr>
        <p:txBody>
          <a:bodyPr/>
          <a:lstStyle/>
          <a:p>
            <a:pPr eaLnBrk="1" hangingPunct="1">
              <a:defRPr/>
            </a:pPr>
            <a:r>
              <a:rPr lang="en-US" b="1" u="sng" dirty="0" smtClean="0">
                <a:latin typeface="+mj-lt"/>
              </a:rPr>
              <a:t>parameterBean.jsp</a:t>
            </a:r>
          </a:p>
          <a:p>
            <a:pPr eaLnBrk="1" hangingPunct="1">
              <a:defRPr/>
            </a:pPr>
            <a:r>
              <a:rPr lang="en-US" dirty="0" smtClean="0">
                <a:latin typeface="+mn-lt"/>
              </a:rPr>
              <a:t>&lt;html&gt;</a:t>
            </a:r>
          </a:p>
          <a:p>
            <a:pPr eaLnBrk="1" hangingPunct="1">
              <a:defRPr/>
            </a:pPr>
            <a:r>
              <a:rPr lang="en-US" dirty="0" smtClean="0">
                <a:latin typeface="+mn-lt"/>
              </a:rPr>
              <a:t>&lt;head&gt;&lt;/head&gt;</a:t>
            </a:r>
          </a:p>
          <a:p>
            <a:pPr eaLnBrk="1" hangingPunct="1">
              <a:defRPr/>
            </a:pPr>
            <a:r>
              <a:rPr lang="en-US" dirty="0" smtClean="0">
                <a:latin typeface="+mn-lt"/>
              </a:rPr>
              <a:t>&lt;body&gt;</a:t>
            </a:r>
          </a:p>
          <a:p>
            <a:pPr eaLnBrk="1" hangingPunct="1">
              <a:defRPr/>
            </a:pPr>
            <a:r>
              <a:rPr lang="en-US" dirty="0" smtClean="0">
                <a:latin typeface="+mn-lt"/>
              </a:rPr>
              <a:t>&lt;</a:t>
            </a:r>
            <a:r>
              <a:rPr lang="en-US" dirty="0" err="1" smtClean="0">
                <a:latin typeface="+mn-lt"/>
              </a:rPr>
              <a:t>jsp:useBean</a:t>
            </a:r>
            <a:r>
              <a:rPr lang="en-US" dirty="0" smtClean="0">
                <a:latin typeface="+mn-lt"/>
              </a:rPr>
              <a:t> id="</a:t>
            </a:r>
            <a:r>
              <a:rPr lang="en-US" dirty="0" err="1" smtClean="0">
                <a:latin typeface="+mn-lt"/>
              </a:rPr>
              <a:t>rn</a:t>
            </a:r>
            <a:r>
              <a:rPr lang="en-US" dirty="0" smtClean="0">
                <a:latin typeface="+mn-lt"/>
              </a:rPr>
              <a:t>" class="</a:t>
            </a:r>
            <a:r>
              <a:rPr lang="en-US" dirty="0" err="1" smtClean="0">
                <a:latin typeface="+mn-lt"/>
              </a:rPr>
              <a:t>suresh.RationalBean</a:t>
            </a:r>
            <a:r>
              <a:rPr lang="en-US" dirty="0" smtClean="0">
                <a:latin typeface="+mn-lt"/>
              </a:rPr>
              <a:t>" /&gt;</a:t>
            </a:r>
          </a:p>
          <a:p>
            <a:pPr eaLnBrk="1" hangingPunct="1">
              <a:defRPr/>
            </a:pPr>
            <a:r>
              <a:rPr lang="en-US" dirty="0" smtClean="0">
                <a:latin typeface="+mn-lt"/>
              </a:rPr>
              <a:t>&lt;</a:t>
            </a:r>
            <a:r>
              <a:rPr lang="en-US" dirty="0" err="1" smtClean="0">
                <a:latin typeface="+mn-lt"/>
              </a:rPr>
              <a:t>jsp:setProperty</a:t>
            </a:r>
            <a:r>
              <a:rPr lang="en-US" dirty="0" smtClean="0">
                <a:latin typeface="+mn-lt"/>
              </a:rPr>
              <a:t> name="</a:t>
            </a:r>
            <a:r>
              <a:rPr lang="en-US" dirty="0" err="1" smtClean="0">
                <a:latin typeface="+mn-lt"/>
              </a:rPr>
              <a:t>rn</a:t>
            </a:r>
            <a:r>
              <a:rPr lang="en-US" dirty="0" smtClean="0">
                <a:latin typeface="+mn-lt"/>
              </a:rPr>
              <a:t>" property="*" /&gt;</a:t>
            </a:r>
          </a:p>
          <a:p>
            <a:pPr eaLnBrk="1" hangingPunct="1">
              <a:defRPr/>
            </a:pPr>
            <a:r>
              <a:rPr lang="en-US" dirty="0" smtClean="0">
                <a:latin typeface="+mn-lt"/>
              </a:rPr>
              <a:t>&lt;H3&gt;Number in reduced form is : &lt;H3&gt;</a:t>
            </a:r>
          </a:p>
          <a:p>
            <a:pPr eaLnBrk="1" hangingPunct="1">
              <a:defRPr/>
            </a:pPr>
            <a:r>
              <a:rPr lang="en-US" dirty="0" smtClean="0">
                <a:latin typeface="+mn-lt"/>
              </a:rPr>
              <a:t>&lt;</a:t>
            </a:r>
            <a:r>
              <a:rPr lang="en-US" dirty="0" err="1" smtClean="0">
                <a:latin typeface="+mn-lt"/>
              </a:rPr>
              <a:t>jsp:getProperty</a:t>
            </a:r>
            <a:r>
              <a:rPr lang="en-US" dirty="0" smtClean="0">
                <a:latin typeface="+mn-lt"/>
              </a:rPr>
              <a:t> name="</a:t>
            </a:r>
            <a:r>
              <a:rPr lang="en-US" dirty="0" err="1" smtClean="0">
                <a:latin typeface="+mn-lt"/>
              </a:rPr>
              <a:t>rn</a:t>
            </a:r>
            <a:r>
              <a:rPr lang="en-US" dirty="0" smtClean="0">
                <a:latin typeface="+mn-lt"/>
              </a:rPr>
              <a:t>" property=“reduced" /&gt;</a:t>
            </a:r>
          </a:p>
          <a:p>
            <a:pPr eaLnBrk="1" hangingPunct="1">
              <a:defRPr/>
            </a:pPr>
            <a:r>
              <a:rPr lang="en-US" dirty="0" smtClean="0">
                <a:latin typeface="+mn-lt"/>
              </a:rPr>
              <a:t>&lt;/body&gt;</a:t>
            </a:r>
          </a:p>
          <a:p>
            <a:pPr eaLnBrk="1" hangingPunct="1">
              <a:defRPr/>
            </a:pPr>
            <a:r>
              <a:rPr lang="en-US" dirty="0" smtClean="0">
                <a:latin typeface="+mn-lt"/>
              </a:rPr>
              <a:t>&lt;/html&gt;</a:t>
            </a:r>
          </a:p>
          <a:p>
            <a:pPr eaLnBrk="1" hangingPunct="1">
              <a:defRPr/>
            </a:pPr>
            <a:endParaRPr lang="en-US" sz="1000" dirty="0" smtClean="0">
              <a:latin typeface="Verdana" pitchFamily="34" charset="0"/>
            </a:endParaRPr>
          </a:p>
          <a:p>
            <a:pPr eaLnBrk="1" hangingPunct="1">
              <a:defRPr/>
            </a:pPr>
            <a:r>
              <a:rPr lang="en-US" b="1" u="sng" dirty="0" smtClean="0">
                <a:latin typeface="+mj-lt"/>
              </a:rPr>
              <a:t>RationalBean.java</a:t>
            </a:r>
          </a:p>
          <a:p>
            <a:pPr eaLnBrk="1" hangingPunct="1">
              <a:defRPr/>
            </a:pPr>
            <a:r>
              <a:rPr lang="en-US" sz="1000" dirty="0" smtClean="0">
                <a:latin typeface="Verdana" pitchFamily="34" charset="0"/>
              </a:rPr>
              <a:t>package </a:t>
            </a:r>
            <a:r>
              <a:rPr lang="en-US" sz="1000" dirty="0" err="1" smtClean="0">
                <a:latin typeface="Verdana" pitchFamily="34" charset="0"/>
              </a:rPr>
              <a:t>suresh</a:t>
            </a:r>
            <a:r>
              <a:rPr lang="en-US" sz="1000" dirty="0" smtClean="0">
                <a:latin typeface="Verdana" pitchFamily="34" charset="0"/>
              </a:rPr>
              <a:t>;</a:t>
            </a:r>
          </a:p>
          <a:p>
            <a:pPr eaLnBrk="1" hangingPunct="1">
              <a:defRPr/>
            </a:pPr>
            <a:r>
              <a:rPr lang="en-US" sz="1000" dirty="0" smtClean="0">
                <a:latin typeface="Verdana" pitchFamily="34" charset="0"/>
              </a:rPr>
              <a:t>public class </a:t>
            </a:r>
            <a:r>
              <a:rPr lang="en-US" sz="1000" dirty="0" err="1" smtClean="0">
                <a:latin typeface="Verdana" pitchFamily="34" charset="0"/>
              </a:rPr>
              <a:t>RationalBean</a:t>
            </a:r>
            <a:r>
              <a:rPr lang="en-US" sz="1000" dirty="0" smtClean="0">
                <a:latin typeface="Verdana" pitchFamily="34" charset="0"/>
              </a:rPr>
              <a:t>{</a:t>
            </a:r>
          </a:p>
          <a:p>
            <a:pPr eaLnBrk="1" hangingPunct="1">
              <a:defRPr/>
            </a:pPr>
            <a:r>
              <a:rPr lang="en-US" sz="1000" dirty="0" smtClean="0">
                <a:latin typeface="Verdana" pitchFamily="34" charset="0"/>
              </a:rPr>
              <a:t>    private </a:t>
            </a:r>
            <a:r>
              <a:rPr lang="en-US" sz="1000" dirty="0" err="1" smtClean="0">
                <a:latin typeface="Verdana" pitchFamily="34" charset="0"/>
              </a:rPr>
              <a:t>int</a:t>
            </a:r>
            <a:r>
              <a:rPr lang="en-US" sz="1000" dirty="0" smtClean="0">
                <a:latin typeface="Verdana" pitchFamily="34" charset="0"/>
              </a:rPr>
              <a:t> </a:t>
            </a:r>
            <a:r>
              <a:rPr lang="en-US" sz="1000" dirty="0" err="1" smtClean="0">
                <a:latin typeface="Verdana" pitchFamily="34" charset="0"/>
              </a:rPr>
              <a:t>num,den</a:t>
            </a:r>
            <a:r>
              <a:rPr lang="en-US" sz="1000" dirty="0" smtClean="0">
                <a:latin typeface="Verdana" pitchFamily="34" charset="0"/>
              </a:rPr>
              <a:t>;</a:t>
            </a:r>
          </a:p>
          <a:p>
            <a:pPr eaLnBrk="1" hangingPunct="1">
              <a:defRPr/>
            </a:pPr>
            <a:r>
              <a:rPr lang="en-US" sz="1000" dirty="0" smtClean="0">
                <a:latin typeface="Verdana" pitchFamily="34" charset="0"/>
              </a:rPr>
              <a:t>    private </a:t>
            </a:r>
            <a:r>
              <a:rPr lang="en-US" sz="1000" dirty="0" err="1" smtClean="0">
                <a:latin typeface="Verdana" pitchFamily="34" charset="0"/>
              </a:rPr>
              <a:t>int</a:t>
            </a:r>
            <a:r>
              <a:rPr lang="en-US" sz="1000" dirty="0" smtClean="0">
                <a:latin typeface="Verdana" pitchFamily="34" charset="0"/>
              </a:rPr>
              <a:t> </a:t>
            </a:r>
            <a:r>
              <a:rPr lang="en-US" sz="1000" dirty="0" err="1" smtClean="0">
                <a:latin typeface="Verdana" pitchFamily="34" charset="0"/>
              </a:rPr>
              <a:t>gcd</a:t>
            </a:r>
            <a:r>
              <a:rPr lang="en-US" sz="1000" dirty="0" smtClean="0">
                <a:latin typeface="Verdana" pitchFamily="34" charset="0"/>
              </a:rPr>
              <a:t>(</a:t>
            </a:r>
            <a:r>
              <a:rPr lang="en-US" sz="1000" dirty="0" err="1" smtClean="0">
                <a:latin typeface="Verdana" pitchFamily="34" charset="0"/>
              </a:rPr>
              <a:t>int</a:t>
            </a:r>
            <a:r>
              <a:rPr lang="en-US" sz="1000" dirty="0" smtClean="0">
                <a:latin typeface="Verdana" pitchFamily="34" charset="0"/>
              </a:rPr>
              <a:t> m , </a:t>
            </a:r>
            <a:r>
              <a:rPr lang="en-US" sz="1000" dirty="0" err="1" smtClean="0">
                <a:latin typeface="Verdana" pitchFamily="34" charset="0"/>
              </a:rPr>
              <a:t>int</a:t>
            </a:r>
            <a:r>
              <a:rPr lang="en-US" sz="1000" dirty="0" smtClean="0">
                <a:latin typeface="Verdana" pitchFamily="34" charset="0"/>
              </a:rPr>
              <a:t> n ){</a:t>
            </a:r>
          </a:p>
          <a:p>
            <a:pPr eaLnBrk="1" hangingPunct="1">
              <a:defRPr/>
            </a:pPr>
            <a:r>
              <a:rPr lang="en-US" sz="1000" dirty="0" smtClean="0">
                <a:latin typeface="Verdana" pitchFamily="34" charset="0"/>
              </a:rPr>
              <a:t>       return n &gt; 0 ? </a:t>
            </a:r>
            <a:r>
              <a:rPr lang="en-US" sz="1000" dirty="0" err="1" smtClean="0">
                <a:latin typeface="Verdana" pitchFamily="34" charset="0"/>
              </a:rPr>
              <a:t>gcd</a:t>
            </a:r>
            <a:r>
              <a:rPr lang="en-US" sz="1000" dirty="0" smtClean="0">
                <a:latin typeface="Verdana" pitchFamily="34" charset="0"/>
              </a:rPr>
              <a:t>(</a:t>
            </a:r>
            <a:r>
              <a:rPr lang="en-US" sz="1000" dirty="0" err="1" smtClean="0">
                <a:latin typeface="Verdana" pitchFamily="34" charset="0"/>
              </a:rPr>
              <a:t>n,m%n</a:t>
            </a:r>
            <a:r>
              <a:rPr lang="en-US" sz="1000" dirty="0" smtClean="0">
                <a:latin typeface="Verdana" pitchFamily="34" charset="0"/>
              </a:rPr>
              <a:t>) : m;</a:t>
            </a:r>
          </a:p>
          <a:p>
            <a:pPr eaLnBrk="1" hangingPunct="1">
              <a:defRPr/>
            </a:pPr>
            <a:r>
              <a:rPr lang="en-US" sz="1000" dirty="0" smtClean="0">
                <a:latin typeface="Verdana" pitchFamily="34" charset="0"/>
              </a:rPr>
              <a:t>    }</a:t>
            </a:r>
          </a:p>
          <a:p>
            <a:pPr eaLnBrk="1" hangingPunct="1">
              <a:defRPr/>
            </a:pPr>
            <a:r>
              <a:rPr lang="en-US" sz="1000" dirty="0" smtClean="0">
                <a:latin typeface="Verdana" pitchFamily="34" charset="0"/>
              </a:rPr>
              <a:t>    public </a:t>
            </a:r>
            <a:r>
              <a:rPr lang="en-US" sz="1000" dirty="0" err="1" smtClean="0">
                <a:latin typeface="Verdana" pitchFamily="34" charset="0"/>
              </a:rPr>
              <a:t>RationalBean</a:t>
            </a:r>
            <a:r>
              <a:rPr lang="en-US" sz="1000" dirty="0" smtClean="0">
                <a:latin typeface="Verdana" pitchFamily="34" charset="0"/>
              </a:rPr>
              <a:t>() { num = 0; den = 1; }</a:t>
            </a:r>
          </a:p>
          <a:p>
            <a:pPr eaLnBrk="1" hangingPunct="1">
              <a:defRPr/>
            </a:pPr>
            <a:endParaRPr lang="en-US" sz="1000" dirty="0" smtClean="0">
              <a:latin typeface="Verdana" pitchFamily="34" charset="0"/>
            </a:endParaRPr>
          </a:p>
          <a:p>
            <a:pPr eaLnBrk="1" hangingPunct="1">
              <a:defRPr/>
            </a:pPr>
            <a:r>
              <a:rPr lang="en-US" sz="1000" dirty="0" smtClean="0">
                <a:latin typeface="Verdana" pitchFamily="34" charset="0"/>
              </a:rPr>
              <a:t>    public void </a:t>
            </a:r>
            <a:r>
              <a:rPr lang="en-US" sz="1000" dirty="0" err="1" smtClean="0">
                <a:latin typeface="Verdana" pitchFamily="34" charset="0"/>
              </a:rPr>
              <a:t>setNum</a:t>
            </a:r>
            <a:r>
              <a:rPr lang="en-US" sz="1000" dirty="0" smtClean="0">
                <a:latin typeface="Verdana" pitchFamily="34" charset="0"/>
              </a:rPr>
              <a:t>(</a:t>
            </a:r>
            <a:r>
              <a:rPr lang="en-US" sz="1000" dirty="0" err="1" smtClean="0">
                <a:latin typeface="Verdana" pitchFamily="34" charset="0"/>
              </a:rPr>
              <a:t>int</a:t>
            </a:r>
            <a:r>
              <a:rPr lang="en-US" sz="1000" dirty="0" smtClean="0">
                <a:latin typeface="Verdana" pitchFamily="34" charset="0"/>
              </a:rPr>
              <a:t> s ) { num = s; }</a:t>
            </a:r>
          </a:p>
          <a:p>
            <a:pPr eaLnBrk="1" hangingPunct="1">
              <a:defRPr/>
            </a:pPr>
            <a:r>
              <a:rPr lang="en-US" sz="1000" dirty="0" smtClean="0">
                <a:latin typeface="Verdana" pitchFamily="34" charset="0"/>
              </a:rPr>
              <a:t>    public void </a:t>
            </a:r>
            <a:r>
              <a:rPr lang="en-US" sz="1000" dirty="0" err="1" smtClean="0">
                <a:latin typeface="Verdana" pitchFamily="34" charset="0"/>
              </a:rPr>
              <a:t>setDen</a:t>
            </a:r>
            <a:r>
              <a:rPr lang="en-US" sz="1000" dirty="0" smtClean="0">
                <a:latin typeface="Verdana" pitchFamily="34" charset="0"/>
              </a:rPr>
              <a:t>(</a:t>
            </a:r>
            <a:r>
              <a:rPr lang="en-US" sz="1000" dirty="0" err="1" smtClean="0">
                <a:latin typeface="Verdana" pitchFamily="34" charset="0"/>
              </a:rPr>
              <a:t>int</a:t>
            </a:r>
            <a:r>
              <a:rPr lang="en-US" sz="1000" dirty="0" smtClean="0">
                <a:latin typeface="Verdana" pitchFamily="34" charset="0"/>
              </a:rPr>
              <a:t> s ) { den = s; }</a:t>
            </a:r>
          </a:p>
          <a:p>
            <a:pPr eaLnBrk="1" hangingPunct="1">
              <a:defRPr/>
            </a:pPr>
            <a:r>
              <a:rPr lang="en-US" sz="1000" dirty="0" smtClean="0">
                <a:latin typeface="Verdana" pitchFamily="34" charset="0"/>
              </a:rPr>
              <a:t>    public String </a:t>
            </a:r>
            <a:r>
              <a:rPr lang="en-US" sz="1000" dirty="0" err="1" smtClean="0">
                <a:latin typeface="Verdana" pitchFamily="34" charset="0"/>
              </a:rPr>
              <a:t>getReduced</a:t>
            </a:r>
            <a:r>
              <a:rPr lang="en-US" sz="1000" dirty="0" smtClean="0">
                <a:latin typeface="Verdana" pitchFamily="34" charset="0"/>
              </a:rPr>
              <a:t>(){</a:t>
            </a:r>
          </a:p>
          <a:p>
            <a:pPr eaLnBrk="1" hangingPunct="1">
              <a:defRPr/>
            </a:pPr>
            <a:r>
              <a:rPr lang="en-US" sz="1000" dirty="0" smtClean="0">
                <a:latin typeface="Verdana" pitchFamily="34" charset="0"/>
              </a:rPr>
              <a:t>        </a:t>
            </a:r>
            <a:r>
              <a:rPr lang="en-US" sz="1000" dirty="0" err="1" smtClean="0">
                <a:latin typeface="Verdana" pitchFamily="34" charset="0"/>
              </a:rPr>
              <a:t>int</a:t>
            </a:r>
            <a:r>
              <a:rPr lang="en-US" sz="1000" dirty="0" smtClean="0">
                <a:latin typeface="Verdana" pitchFamily="34" charset="0"/>
              </a:rPr>
              <a:t> g = </a:t>
            </a:r>
            <a:r>
              <a:rPr lang="en-US" sz="1000" dirty="0" err="1" smtClean="0">
                <a:latin typeface="Verdana" pitchFamily="34" charset="0"/>
              </a:rPr>
              <a:t>gcd</a:t>
            </a:r>
            <a:r>
              <a:rPr lang="en-US" sz="1000" dirty="0" smtClean="0">
                <a:latin typeface="Verdana" pitchFamily="34" charset="0"/>
              </a:rPr>
              <a:t>(</a:t>
            </a:r>
            <a:r>
              <a:rPr lang="en-US" sz="1000" dirty="0" err="1" smtClean="0">
                <a:latin typeface="Verdana" pitchFamily="34" charset="0"/>
              </a:rPr>
              <a:t>num,den</a:t>
            </a:r>
            <a:r>
              <a:rPr lang="en-US" sz="1000" dirty="0" smtClean="0">
                <a:latin typeface="Verdana" pitchFamily="34" charset="0"/>
              </a:rPr>
              <a:t>);</a:t>
            </a:r>
          </a:p>
          <a:p>
            <a:pPr eaLnBrk="1" hangingPunct="1">
              <a:defRPr/>
            </a:pPr>
            <a:r>
              <a:rPr lang="en-US" sz="1000" dirty="0" smtClean="0">
                <a:latin typeface="Verdana" pitchFamily="34" charset="0"/>
              </a:rPr>
              <a:t>        num /= g;</a:t>
            </a:r>
          </a:p>
          <a:p>
            <a:pPr eaLnBrk="1" hangingPunct="1">
              <a:defRPr/>
            </a:pPr>
            <a:r>
              <a:rPr lang="en-US" sz="1000" dirty="0" smtClean="0">
                <a:latin typeface="Verdana" pitchFamily="34" charset="0"/>
              </a:rPr>
              <a:t>        den /= g;</a:t>
            </a:r>
          </a:p>
          <a:p>
            <a:pPr eaLnBrk="1" hangingPunct="1">
              <a:defRPr/>
            </a:pPr>
            <a:r>
              <a:rPr lang="en-US" sz="1000" dirty="0" smtClean="0">
                <a:latin typeface="Verdana" pitchFamily="34" charset="0"/>
              </a:rPr>
              <a:t>        return num+"/"+den;</a:t>
            </a:r>
          </a:p>
          <a:p>
            <a:pPr eaLnBrk="1" hangingPunct="1">
              <a:defRPr/>
            </a:pPr>
            <a:r>
              <a:rPr lang="en-US" sz="1000" dirty="0" smtClean="0">
                <a:latin typeface="Verdana" pitchFamily="34" charset="0"/>
              </a:rPr>
              <a:t>     }</a:t>
            </a:r>
          </a:p>
          <a:p>
            <a:pPr eaLnBrk="1" hangingPunct="1">
              <a:defRPr/>
            </a:pPr>
            <a:r>
              <a:rPr lang="en-US" sz="1000" dirty="0" smtClean="0">
                <a:latin typeface="Verdana" pitchFamily="34" charset="0"/>
              </a:rPr>
              <a:t> }</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a:ln/>
        </p:spPr>
      </p:sp>
      <p:sp>
        <p:nvSpPr>
          <p:cNvPr id="133123"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2D9DAB49-B10E-4F10-9C8D-F2C3C736B683}" type="slidenum">
              <a:rPr lang="en-US" smtClean="0"/>
              <a:pPr>
                <a:defRPr/>
              </a:pPr>
              <a:t>52</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p>
            <a:fld id="{775415B1-2D3D-4289-8242-45935BCB660C}" type="slidenum">
              <a:rPr lang="en-US" smtClean="0">
                <a:latin typeface="Arial" charset="0"/>
                <a:cs typeface="Arial" charset="0"/>
              </a:rPr>
              <a:pPr/>
              <a:t>53</a:t>
            </a:fld>
            <a:endParaRPr lang="en-US" smtClean="0">
              <a:latin typeface="Arial" charset="0"/>
              <a:cs typeface="Arial" charset="0"/>
            </a:endParaRPr>
          </a:p>
        </p:txBody>
      </p:sp>
      <p:sp>
        <p:nvSpPr>
          <p:cNvPr id="134147" name="Rectangle 2"/>
          <p:cNvSpPr>
            <a:spLocks noGrp="1" noRot="1" noChangeAspect="1" noChangeArrowheads="1" noTextEdit="1"/>
          </p:cNvSpPr>
          <p:nvPr>
            <p:ph type="sldImg"/>
          </p:nvPr>
        </p:nvSpPr>
        <p:spPr>
          <a:xfrm>
            <a:off x="1250950" y="889000"/>
            <a:ext cx="4297363" cy="3222625"/>
          </a:xfrm>
          <a:ln/>
        </p:spPr>
      </p:sp>
      <p:sp>
        <p:nvSpPr>
          <p:cNvPr id="109572" name="Rectangle 3"/>
          <p:cNvSpPr>
            <a:spLocks noGrp="1" noChangeArrowheads="1"/>
          </p:cNvSpPr>
          <p:nvPr>
            <p:ph type="body" idx="1"/>
          </p:nvPr>
        </p:nvSpPr>
        <p:spPr>
          <a:xfrm>
            <a:off x="968375" y="4362450"/>
            <a:ext cx="5181600" cy="4070350"/>
          </a:xfrm>
          <a:prstGeom prst="rect">
            <a:avLst/>
          </a:prstGeom>
          <a:ln/>
        </p:spPr>
        <p:txBody>
          <a:bodyPr/>
          <a:lstStyle/>
          <a:p>
            <a:pPr lvl="1" eaLnBrk="1" hangingPunct="1">
              <a:defRPr/>
            </a:pPr>
            <a:endParaRPr lang="en-US" dirty="0" smtClean="0">
              <a:latin typeface="+mn-lt"/>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p>
            <a:fld id="{A72EE7B9-2061-4211-8422-0E6F33790C5B}" type="slidenum">
              <a:rPr lang="en-GB" smtClean="0">
                <a:latin typeface="Arial" charset="0"/>
                <a:cs typeface="Arial" charset="0"/>
              </a:rPr>
              <a:pPr/>
              <a:t>54</a:t>
            </a:fld>
            <a:endParaRPr lang="en-GB" smtClean="0">
              <a:latin typeface="Arial" charset="0"/>
              <a:cs typeface="Arial" charset="0"/>
            </a:endParaRPr>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pPr eaLnBrk="1" hangingPunct="1"/>
            <a:endParaRPr 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a:noFill/>
          <a:ln w="12700"/>
        </p:spPr>
      </p:sp>
      <p:sp>
        <p:nvSpPr>
          <p:cNvPr id="136195"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IN" smtClean="0"/>
          </a:p>
        </p:txBody>
      </p:sp>
      <p:sp>
        <p:nvSpPr>
          <p:cNvPr id="4" name="Slide Number Placeholder 3"/>
          <p:cNvSpPr>
            <a:spLocks noGrp="1"/>
          </p:cNvSpPr>
          <p:nvPr>
            <p:ph type="sldNum" sz="quarter" idx="5"/>
          </p:nvPr>
        </p:nvSpPr>
        <p:spPr/>
        <p:txBody>
          <a:bodyPr/>
          <a:lstStyle/>
          <a:p>
            <a:pPr>
              <a:defRPr/>
            </a:pPr>
            <a:fld id="{9AF9B19F-04B6-4825-A9F5-3C74F536E399}" type="slidenum">
              <a:rPr lang="en-US" smtClean="0"/>
              <a:pPr>
                <a:defRPr/>
              </a:pPr>
              <a:t>55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98E65BA6-7223-4B66-A031-F28869EE2F87}" type="slidenum">
              <a:rPr lang="en-US" smtClean="0">
                <a:latin typeface="Arial" charset="0"/>
                <a:cs typeface="Arial" charset="0"/>
              </a:rPr>
              <a:pPr/>
              <a:t>6</a:t>
            </a:fld>
            <a:endParaRPr lang="en-US" smtClean="0">
              <a:latin typeface="Arial" charset="0"/>
              <a:cs typeface="Arial" charset="0"/>
            </a:endParaRPr>
          </a:p>
        </p:txBody>
      </p:sp>
      <p:sp>
        <p:nvSpPr>
          <p:cNvPr id="86019" name="Rectangle 2"/>
          <p:cNvSpPr>
            <a:spLocks noGrp="1" noRot="1" noChangeAspect="1" noChangeArrowheads="1" noTextEdit="1"/>
          </p:cNvSpPr>
          <p:nvPr>
            <p:ph type="sldImg"/>
          </p:nvPr>
        </p:nvSpPr>
        <p:spPr>
          <a:xfrm>
            <a:off x="1144588" y="684213"/>
            <a:ext cx="4573587" cy="3430587"/>
          </a:xfrm>
          <a:ln/>
        </p:spPr>
      </p:sp>
      <p:sp>
        <p:nvSpPr>
          <p:cNvPr id="80900" name="Rectangle 3"/>
          <p:cNvSpPr>
            <a:spLocks noGrp="1" noChangeArrowheads="1"/>
          </p:cNvSpPr>
          <p:nvPr>
            <p:ph type="body" idx="1"/>
          </p:nvPr>
        </p:nvSpPr>
        <p:spPr>
          <a:xfrm>
            <a:off x="914400" y="4343400"/>
            <a:ext cx="5029200" cy="4116388"/>
          </a:xfrm>
          <a:prstGeom prst="rect">
            <a:avLst/>
          </a:prstGeom>
        </p:spPr>
        <p:txBody>
          <a:bodyPr/>
          <a:lstStyle/>
          <a:p>
            <a:pPr eaLnBrk="1" hangingPunct="1">
              <a:defRPr/>
            </a:pPr>
            <a:r>
              <a:rPr lang="en-US" dirty="0" smtClean="0">
                <a:latin typeface="+mn-lt"/>
              </a:rPr>
              <a:t>The above picture brings a perspective on where JSP fits in the 3-tier web application architecture.</a:t>
            </a:r>
          </a:p>
          <a:p>
            <a:pPr eaLnBrk="1" hangingPunct="1">
              <a:defRPr/>
            </a:pPr>
            <a:endParaRPr lang="en-US" dirty="0" smtClean="0">
              <a:latin typeface="+mn-lt"/>
            </a:endParaRPr>
          </a:p>
          <a:p>
            <a:pPr eaLnBrk="1" hangingPunct="1">
              <a:defRPr/>
            </a:pPr>
            <a:r>
              <a:rPr lang="en-US" dirty="0" smtClean="0">
                <a:latin typeface="+mn-lt"/>
              </a:rPr>
              <a:t>JSP lies in the presentation tier on the web server, with the main responsibility of generating HTML content that needs to be served to the browser. It also has the additional responsibility of pass on the requests to the backend through the JavaBeans, as and when required.</a:t>
            </a:r>
          </a:p>
          <a:p>
            <a:pPr eaLnBrk="1" hangingPunct="1">
              <a:defRPr/>
            </a:pPr>
            <a:endParaRPr lang="en-US" dirty="0" smtClean="0">
              <a:latin typeface="+mn-l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575C5F9C-7B34-4E1B-84AF-5533EF68F385}" type="slidenum">
              <a:rPr lang="en-US" smtClean="0">
                <a:latin typeface="Arial" charset="0"/>
                <a:cs typeface="Arial" charset="0"/>
              </a:rPr>
              <a:pPr/>
              <a:t>7</a:t>
            </a:fld>
            <a:endParaRPr lang="en-US" smtClean="0">
              <a:latin typeface="Arial" charset="0"/>
              <a:cs typeface="Arial" charset="0"/>
            </a:endParaRPr>
          </a:p>
        </p:txBody>
      </p:sp>
      <p:sp>
        <p:nvSpPr>
          <p:cNvPr id="87043" name="Rectangle 2"/>
          <p:cNvSpPr>
            <a:spLocks noGrp="1" noRot="1" noChangeAspect="1" noChangeArrowheads="1" noTextEdit="1"/>
          </p:cNvSpPr>
          <p:nvPr>
            <p:ph type="sldImg"/>
          </p:nvPr>
        </p:nvSpPr>
        <p:spPr>
          <a:xfrm>
            <a:off x="1144588" y="684213"/>
            <a:ext cx="4573587" cy="3430587"/>
          </a:xfrm>
          <a:ln/>
        </p:spPr>
      </p:sp>
      <p:sp>
        <p:nvSpPr>
          <p:cNvPr id="73732" name="Rectangle 3"/>
          <p:cNvSpPr>
            <a:spLocks noGrp="1" noChangeArrowheads="1"/>
          </p:cNvSpPr>
          <p:nvPr>
            <p:ph type="body" idx="1"/>
          </p:nvPr>
        </p:nvSpPr>
        <p:spPr>
          <a:xfrm>
            <a:off x="968375" y="4343400"/>
            <a:ext cx="5381625" cy="4116388"/>
          </a:xfrm>
          <a:prstGeom prst="rect">
            <a:avLst/>
          </a:prstGeom>
        </p:spPr>
        <p:txBody>
          <a:bodyPr/>
          <a:lstStyle/>
          <a:p>
            <a:pPr eaLnBrk="1" hangingPunct="1">
              <a:buFontTx/>
              <a:buChar char="•"/>
              <a:defRPr/>
            </a:pPr>
            <a:r>
              <a:rPr lang="en-US" dirty="0" smtClean="0">
                <a:latin typeface="+mn-lt"/>
              </a:rPr>
              <a:t> higher performance than  CGI </a:t>
            </a:r>
          </a:p>
          <a:p>
            <a:pPr eaLnBrk="1" hangingPunct="1">
              <a:buFontTx/>
              <a:buChar char="•"/>
              <a:defRPr/>
            </a:pPr>
            <a:endParaRPr lang="en-US" dirty="0" smtClean="0">
              <a:latin typeface="+mn-lt"/>
            </a:endParaRPr>
          </a:p>
          <a:p>
            <a:pPr eaLnBrk="1" hangingPunct="1">
              <a:buFontTx/>
              <a:buChar char="•"/>
              <a:defRPr/>
            </a:pPr>
            <a:r>
              <a:rPr lang="en-US" dirty="0" smtClean="0">
                <a:latin typeface="+mn-lt"/>
              </a:rPr>
              <a:t> can leverage the powerful features of Java</a:t>
            </a:r>
          </a:p>
          <a:p>
            <a:pPr eaLnBrk="1" hangingPunct="1">
              <a:buFontTx/>
              <a:buChar char="•"/>
              <a:defRPr/>
            </a:pPr>
            <a:endParaRPr lang="en-US" dirty="0" smtClean="0">
              <a:latin typeface="+mn-lt"/>
            </a:endParaRPr>
          </a:p>
          <a:p>
            <a:pPr eaLnBrk="1" hangingPunct="1">
              <a:buFontTx/>
              <a:buChar char="•"/>
              <a:defRPr/>
            </a:pPr>
            <a:r>
              <a:rPr lang="en-US" dirty="0" smtClean="0">
                <a:latin typeface="+mn-lt"/>
              </a:rPr>
              <a:t> allow the user to create their own utility, or business logic classes </a:t>
            </a:r>
          </a:p>
          <a:p>
            <a:pPr eaLnBrk="1" hangingPunct="1">
              <a:buFontTx/>
              <a:buChar char="•"/>
              <a:defRPr/>
            </a:pPr>
            <a:endParaRPr lang="en-US" dirty="0" smtClean="0">
              <a:latin typeface="+mn-lt"/>
            </a:endParaRPr>
          </a:p>
          <a:p>
            <a:pPr eaLnBrk="1" hangingPunct="1">
              <a:buFontTx/>
              <a:buChar char="•"/>
              <a:defRPr/>
            </a:pPr>
            <a:r>
              <a:rPr lang="en-US" dirty="0" smtClean="0">
                <a:latin typeface="+mn-lt"/>
              </a:rPr>
              <a:t> can make a complete separation of presentation (HTML) and code (Java)</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
        <p:nvSpPr>
          <p:cNvPr id="79877" name="Slide Number Placeholder 4"/>
          <p:cNvSpPr>
            <a:spLocks noGrp="1"/>
          </p:cNvSpPr>
          <p:nvPr>
            <p:ph type="sldNum" sz="quarter" idx="5"/>
          </p:nvPr>
        </p:nvSpPr>
        <p:spPr/>
        <p:txBody>
          <a:bodyPr/>
          <a:lstStyle/>
          <a:p>
            <a:pPr>
              <a:defRPr/>
            </a:pPr>
            <a:fld id="{FB15C552-CFCD-4721-84A8-BDC68CCF4755}" type="slidenum">
              <a:rPr lang="en-US" smtClean="0"/>
              <a:pPr>
                <a:defRPr/>
              </a:pPr>
              <a:t>8</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C433095E-AAC0-4207-80DA-4B0FCA3C66DA}" type="slidenum">
              <a:rPr lang="en-US" smtClean="0">
                <a:latin typeface="Arial" charset="0"/>
                <a:cs typeface="Arial" charset="0"/>
              </a:rPr>
              <a:pPr/>
              <a:t>9</a:t>
            </a:fld>
            <a:endParaRPr lang="en-US" smtClean="0">
              <a:latin typeface="Arial" charset="0"/>
              <a:cs typeface="Arial" charset="0"/>
            </a:endParaRPr>
          </a:p>
        </p:txBody>
      </p:sp>
      <p:sp>
        <p:nvSpPr>
          <p:cNvPr id="89091" name="Rectangle 2"/>
          <p:cNvSpPr>
            <a:spLocks noGrp="1" noRot="1" noChangeAspect="1" noChangeArrowheads="1" noTextEdit="1"/>
          </p:cNvSpPr>
          <p:nvPr>
            <p:ph type="sldImg"/>
          </p:nvPr>
        </p:nvSpPr>
        <p:spPr>
          <a:xfrm>
            <a:off x="1136650" y="771525"/>
            <a:ext cx="4521200" cy="3390900"/>
          </a:xfrm>
          <a:ln/>
        </p:spPr>
      </p:sp>
      <p:sp>
        <p:nvSpPr>
          <p:cNvPr id="74756" name="Rectangle 3"/>
          <p:cNvSpPr>
            <a:spLocks noGrp="1" noChangeArrowheads="1"/>
          </p:cNvSpPr>
          <p:nvPr>
            <p:ph type="body" idx="1"/>
          </p:nvPr>
        </p:nvSpPr>
        <p:spPr>
          <a:xfrm>
            <a:off x="762000" y="4343400"/>
            <a:ext cx="5411788" cy="4095750"/>
          </a:xfrm>
          <a:prstGeom prst="rect">
            <a:avLst/>
          </a:prstGeom>
        </p:spPr>
        <p:txBody>
          <a:bodyPr/>
          <a:lstStyle/>
          <a:p>
            <a:pPr eaLnBrk="1" hangingPunct="1">
              <a:defRPr/>
            </a:pPr>
            <a:r>
              <a:rPr lang="en-US" dirty="0" smtClean="0">
                <a:latin typeface="+mn-lt"/>
              </a:rPr>
              <a:t>Typically HTTP requests are sent to the web server from a browser client. If the request if for a static HTML page, the web server itself responds. However, if the request is for a JSP or a </a:t>
            </a:r>
            <a:r>
              <a:rPr lang="en-US" dirty="0" err="1" smtClean="0">
                <a:latin typeface="+mn-lt"/>
              </a:rPr>
              <a:t>servlet</a:t>
            </a:r>
            <a:r>
              <a:rPr lang="en-US" dirty="0" smtClean="0">
                <a:latin typeface="+mn-lt"/>
              </a:rPr>
              <a:t>, the add-ons to a web server viz. </a:t>
            </a:r>
            <a:r>
              <a:rPr lang="en-US" dirty="0" err="1" smtClean="0">
                <a:latin typeface="+mn-lt"/>
              </a:rPr>
              <a:t>servlet</a:t>
            </a:r>
            <a:r>
              <a:rPr lang="en-US" dirty="0" smtClean="0">
                <a:latin typeface="+mn-lt"/>
              </a:rPr>
              <a:t> engine or JSP engine respond. These engines require a JVM as, they are themselves Java-based.</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59" descr="WIPRO PPT Design.jpg"/>
          <p:cNvPicPr>
            <a:picLocks noChangeAspect="1"/>
          </p:cNvPicPr>
          <p:nvPr/>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5" name="Picture 60" descr="Slides Master - 51.jpg"/>
          <p:cNvPicPr>
            <a:picLocks noChangeAspect="1"/>
          </p:cNvPicPr>
          <p:nvPr/>
        </p:nvPicPr>
        <p:blipFill>
          <a:blip r:embed="rId3" cstate="print"/>
          <a:srcRect/>
          <a:stretch>
            <a:fillRect/>
          </a:stretch>
        </p:blipFill>
        <p:spPr bwMode="auto">
          <a:xfrm>
            <a:off x="2057400" y="1665288"/>
            <a:ext cx="1871663" cy="2084387"/>
          </a:xfrm>
          <a:prstGeom prst="rect">
            <a:avLst/>
          </a:prstGeom>
          <a:noFill/>
          <a:ln w="9525">
            <a:noFill/>
            <a:miter lim="800000"/>
            <a:headEnd/>
            <a:tailEnd/>
          </a:ln>
        </p:spPr>
      </p:pic>
      <p:cxnSp>
        <p:nvCxnSpPr>
          <p:cNvPr id="6" name="Straight Connector 5"/>
          <p:cNvCxnSpPr/>
          <p:nvPr/>
        </p:nvCxnSpPr>
        <p:spPr>
          <a:xfrm rot="5400000">
            <a:off x="2813845" y="2780506"/>
            <a:ext cx="2754312" cy="3175"/>
          </a:xfrm>
          <a:prstGeom prst="line">
            <a:avLst/>
          </a:prstGeom>
          <a:ln w="19050">
            <a:solidFill>
              <a:schemeClr val="tx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7" name="Rectangle 6"/>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sp>
        <p:nvSpPr>
          <p:cNvPr id="2" name="Title 1"/>
          <p:cNvSpPr>
            <a:spLocks noGrp="1"/>
          </p:cNvSpPr>
          <p:nvPr>
            <p:ph type="ctrTitle"/>
          </p:nvPr>
        </p:nvSpPr>
        <p:spPr>
          <a:xfrm>
            <a:off x="4547710" y="1888845"/>
            <a:ext cx="4142266" cy="1138773"/>
          </a:xfrm>
          <a:noFill/>
        </p:spPr>
        <p:txBody>
          <a:bodyPr rtlCol="0" anchor="b"/>
          <a:lstStyle>
            <a:lvl1pPr marL="0" algn="l">
              <a:defRPr lang="en-US" sz="3400" dirty="0">
                <a:solidFill>
                  <a:schemeClr val="tx1">
                    <a:lumMod val="65000"/>
                    <a:lumOff val="35000"/>
                  </a:schemeClr>
                </a:solidFill>
                <a:latin typeface="Arial"/>
                <a:ea typeface="+mn-ea"/>
                <a:cs typeface="Arial"/>
              </a:defRPr>
            </a:lvl1pPr>
          </a:lstStyle>
          <a:p>
            <a:pPr lvl="0"/>
            <a:r>
              <a:rPr lang="en-US" smtClean="0"/>
              <a:t>Click to edit Master title style</a:t>
            </a:r>
            <a:endParaRPr lang="en-US" dirty="0"/>
          </a:p>
        </p:txBody>
      </p:sp>
      <p:sp>
        <p:nvSpPr>
          <p:cNvPr id="3" name="Subtitle 2"/>
          <p:cNvSpPr>
            <a:spLocks noGrp="1"/>
          </p:cNvSpPr>
          <p:nvPr>
            <p:ph type="subTitle" idx="1"/>
          </p:nvPr>
        </p:nvSpPr>
        <p:spPr>
          <a:xfrm>
            <a:off x="4547710" y="3318659"/>
            <a:ext cx="4142266" cy="338554"/>
          </a:xfrm>
          <a:noFill/>
        </p:spPr>
        <p:txBody>
          <a:bodyPr rtlCol="0">
            <a:sp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600" dirty="0">
                <a:solidFill>
                  <a:schemeClr val="tx1">
                    <a:lumMod val="65000"/>
                    <a:lumOff val="35000"/>
                  </a:schemeClr>
                </a:solidFill>
                <a:latin typeface="Arial"/>
                <a:cs typeface="Arial"/>
              </a:defRPr>
            </a:lvl1pPr>
          </a:lstStyle>
          <a:p>
            <a:pPr lvl="0"/>
            <a:r>
              <a:rPr lang="en-US" smtClean="0"/>
              <a:t>Click to edit Master subtitle style</a:t>
            </a:r>
            <a:endParaRPr lang="en-US" dirty="0" smtClean="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orizonatal image with Bullet Points">
    <p:spTree>
      <p:nvGrpSpPr>
        <p:cNvPr id="1" name=""/>
        <p:cNvGrpSpPr/>
        <p:nvPr/>
      </p:nvGrpSpPr>
      <p:grpSpPr>
        <a:xfrm>
          <a:off x="0" y="0"/>
          <a:ext cx="0" cy="0"/>
          <a:chOff x="0" y="0"/>
          <a:chExt cx="0" cy="0"/>
        </a:xfrm>
      </p:grpSpPr>
      <p:sp>
        <p:nvSpPr>
          <p:cNvPr id="6" name="Title 1"/>
          <p:cNvSpPr>
            <a:spLocks noGrp="1"/>
          </p:cNvSpPr>
          <p:nvPr>
            <p:ph type="title"/>
          </p:nvPr>
        </p:nvSpPr>
        <p:spPr>
          <a:xfrm>
            <a:off x="460374" y="140511"/>
            <a:ext cx="8229601"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noProof="0" smtClean="0"/>
              <a:t>Click to edit Master title style</a:t>
            </a:r>
            <a:endParaRPr lang="en-US" noProof="0" dirty="0"/>
          </a:p>
        </p:txBody>
      </p:sp>
      <p:sp>
        <p:nvSpPr>
          <p:cNvPr id="10" name="Picture Placeholder 8"/>
          <p:cNvSpPr>
            <a:spLocks noGrp="1"/>
          </p:cNvSpPr>
          <p:nvPr>
            <p:ph type="pic" sz="quarter" idx="10"/>
          </p:nvPr>
        </p:nvSpPr>
        <p:spPr>
          <a:xfrm>
            <a:off x="460376" y="1103313"/>
            <a:ext cx="8229600" cy="2699430"/>
          </a:xfrm>
        </p:spPr>
        <p:txBody>
          <a:bodyPr>
            <a:normAutofit/>
          </a:bodyPr>
          <a:lstStyle>
            <a:lvl1pPr>
              <a:buNone/>
              <a:defRPr/>
            </a:lvl1pPr>
          </a:lstStyle>
          <a:p>
            <a:pPr lvl="0"/>
            <a:r>
              <a:rPr lang="en-US" noProof="0" smtClean="0"/>
              <a:t>Click icon to add picture</a:t>
            </a:r>
            <a:endParaRPr lang="en-IN" noProof="0" dirty="0"/>
          </a:p>
        </p:txBody>
      </p:sp>
      <p:sp>
        <p:nvSpPr>
          <p:cNvPr id="16" name="Text Placeholder 14"/>
          <p:cNvSpPr>
            <a:spLocks noGrp="1"/>
          </p:cNvSpPr>
          <p:nvPr>
            <p:ph type="body" sz="quarter" idx="14"/>
          </p:nvPr>
        </p:nvSpPr>
        <p:spPr>
          <a:xfrm>
            <a:off x="1130300" y="4508500"/>
            <a:ext cx="6883400" cy="1498600"/>
          </a:xfrm>
        </p:spPr>
        <p:txBody>
          <a:bodyPr>
            <a:normAutofit/>
          </a:bodyPr>
          <a:lstStyle>
            <a:lvl1pPr>
              <a:buClr>
                <a:srgbClr val="0070C0"/>
              </a:buClr>
              <a:buFont typeface="Arial" pitchFamily="34" charset="0"/>
              <a:buChar char="•"/>
              <a:defRPr sz="2000" baseline="0"/>
            </a:lvl1pPr>
          </a:lstStyle>
          <a:p>
            <a:pPr lvl="0"/>
            <a:r>
              <a:rPr lang="en-US" smtClean="0"/>
              <a:t>Click to edit Master text styles</a:t>
            </a:r>
          </a:p>
        </p:txBody>
      </p:sp>
    </p:spTree>
  </p:cSld>
  <p:clrMapOvr>
    <a:masterClrMapping/>
  </p:clrMapOvr>
  <p:hf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Case in point">
    <p:spTree>
      <p:nvGrpSpPr>
        <p:cNvPr id="1" name=""/>
        <p:cNvGrpSpPr/>
        <p:nvPr/>
      </p:nvGrpSpPr>
      <p:grpSpPr>
        <a:xfrm>
          <a:off x="0" y="0"/>
          <a:ext cx="0" cy="0"/>
          <a:chOff x="0" y="0"/>
          <a:chExt cx="0" cy="0"/>
        </a:xfrm>
      </p:grpSpPr>
      <p:sp>
        <p:nvSpPr>
          <p:cNvPr id="7" name="Rectangle 6"/>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sp>
        <p:nvSpPr>
          <p:cNvPr id="8" name="Rectangle 1"/>
          <p:cNvSpPr>
            <a:spLocks noChangeArrowheads="1"/>
          </p:cNvSpPr>
          <p:nvPr/>
        </p:nvSpPr>
        <p:spPr bwMode="auto">
          <a:xfrm>
            <a:off x="-4763" y="5486400"/>
            <a:ext cx="8542338" cy="685800"/>
          </a:xfrm>
          <a:prstGeom prst="rect">
            <a:avLst/>
          </a:prstGeom>
          <a:gradFill rotWithShape="1">
            <a:gsLst>
              <a:gs pos="0">
                <a:srgbClr val="77787D"/>
              </a:gs>
              <a:gs pos="50000">
                <a:srgbClr val="ADAEB5"/>
              </a:gs>
              <a:gs pos="100000">
                <a:srgbClr val="CED0D8"/>
              </a:gs>
            </a:gsLst>
            <a:lin ang="5400000" scaled="1"/>
          </a:gradFill>
          <a:ln w="9525">
            <a:noFill/>
            <a:miter lim="800000"/>
            <a:headEnd/>
            <a:tailEnd/>
          </a:ln>
        </p:spPr>
        <p:txBody>
          <a:bodyPr/>
          <a:lstStyle/>
          <a:p>
            <a:endParaRPr lang="en-US"/>
          </a:p>
        </p:txBody>
      </p:sp>
      <p:sp>
        <p:nvSpPr>
          <p:cNvPr id="9" name="Rectangle 2"/>
          <p:cNvSpPr>
            <a:spLocks noChangeArrowheads="1"/>
          </p:cNvSpPr>
          <p:nvPr/>
        </p:nvSpPr>
        <p:spPr bwMode="auto">
          <a:xfrm>
            <a:off x="-4763" y="5611813"/>
            <a:ext cx="8542338" cy="407987"/>
          </a:xfrm>
          <a:prstGeom prst="rect">
            <a:avLst/>
          </a:prstGeom>
          <a:gradFill rotWithShape="1">
            <a:gsLst>
              <a:gs pos="0">
                <a:srgbClr val="494A58"/>
              </a:gs>
              <a:gs pos="50000">
                <a:srgbClr val="6C6E81"/>
              </a:gs>
              <a:gs pos="100000">
                <a:srgbClr val="81849B"/>
              </a:gs>
            </a:gsLst>
            <a:lin ang="5400000" scaled="1"/>
          </a:gradFill>
          <a:ln w="9525">
            <a:noFill/>
            <a:miter lim="800000"/>
            <a:headEnd/>
            <a:tailEnd/>
          </a:ln>
        </p:spPr>
        <p:txBody>
          <a:bodyPr/>
          <a:lstStyle/>
          <a:p>
            <a:endParaRPr lang="en-US"/>
          </a:p>
        </p:txBody>
      </p:sp>
      <p:sp>
        <p:nvSpPr>
          <p:cNvPr id="10" name="Right Arrow 9"/>
          <p:cNvSpPr/>
          <p:nvPr/>
        </p:nvSpPr>
        <p:spPr>
          <a:xfrm>
            <a:off x="5037138" y="773113"/>
            <a:ext cx="160337" cy="315912"/>
          </a:xfrm>
          <a:prstGeom prst="rightArrow">
            <a:avLst>
              <a:gd name="adj1" fmla="val 50000"/>
              <a:gd name="adj2" fmla="val 201887"/>
            </a:avLst>
          </a:prstGeom>
          <a:solidFill>
            <a:srgbClr val="03A3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Text Placeholder 11"/>
          <p:cNvSpPr>
            <a:spLocks noGrp="1"/>
          </p:cNvSpPr>
          <p:nvPr>
            <p:ph type="body" sz="quarter" idx="10"/>
          </p:nvPr>
        </p:nvSpPr>
        <p:spPr>
          <a:xfrm>
            <a:off x="1023713" y="1164317"/>
            <a:ext cx="3929063" cy="479424"/>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2800" b="1" kern="1200" baseline="0" dirty="0" smtClean="0">
                <a:solidFill>
                  <a:srgbClr val="3C3D48"/>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24" name="Text Placeholder 11"/>
          <p:cNvSpPr>
            <a:spLocks noGrp="1"/>
          </p:cNvSpPr>
          <p:nvPr>
            <p:ph type="body" sz="quarter" idx="11"/>
          </p:nvPr>
        </p:nvSpPr>
        <p:spPr>
          <a:xfrm>
            <a:off x="1023713" y="758593"/>
            <a:ext cx="3929063" cy="286438"/>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1600" b="1" kern="1200" dirty="0" smtClean="0">
                <a:solidFill>
                  <a:srgbClr val="A1A2B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27" name="Text Placeholder 11"/>
          <p:cNvSpPr>
            <a:spLocks noGrp="1"/>
          </p:cNvSpPr>
          <p:nvPr>
            <p:ph type="body" sz="quarter" idx="12"/>
          </p:nvPr>
        </p:nvSpPr>
        <p:spPr>
          <a:xfrm>
            <a:off x="903515" y="2104328"/>
            <a:ext cx="4049262" cy="1596815"/>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600" kern="1200" baseline="0">
                <a:solidFill>
                  <a:schemeClr val="accent6">
                    <a:lumMod val="75000"/>
                  </a:schemeClr>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40" name="Picture Placeholder 38"/>
          <p:cNvSpPr>
            <a:spLocks noGrp="1"/>
          </p:cNvSpPr>
          <p:nvPr>
            <p:ph type="pic" sz="quarter" idx="14"/>
          </p:nvPr>
        </p:nvSpPr>
        <p:spPr>
          <a:xfrm>
            <a:off x="5690960" y="490538"/>
            <a:ext cx="2874963" cy="5692775"/>
          </a:xfrm>
          <a:ln>
            <a:noFill/>
          </a:ln>
          <a:effectLst/>
          <a:scene3d>
            <a:camera prst="orthographicFront"/>
            <a:lightRig rig="flood" dir="t">
              <a:rot lat="0" lon="0" rev="0"/>
            </a:lightRig>
          </a:scene3d>
          <a:sp3d prstMaterial="plastic">
            <a:bevelT w="0" h="0" prst="divot"/>
            <a:bevelB w="0" h="0"/>
          </a:sp3d>
        </p:spPr>
        <p:txBody>
          <a:bodyPr>
            <a:normAutofit/>
            <a:flatTx/>
          </a:bodyPr>
          <a:lstStyle>
            <a:lvl1pPr>
              <a:buNone/>
              <a:defRPr>
                <a:effectLst/>
              </a:defRPr>
            </a:lvl1pPr>
          </a:lstStyle>
          <a:p>
            <a:pPr lvl="0"/>
            <a:r>
              <a:rPr lang="en-US" noProof="0" smtClean="0"/>
              <a:t>Click icon to add picture</a:t>
            </a:r>
            <a:endParaRPr lang="en-IN" noProof="0" dirty="0"/>
          </a:p>
        </p:txBody>
      </p:sp>
      <p:sp>
        <p:nvSpPr>
          <p:cNvPr id="12" name="Text Placeholder 11"/>
          <p:cNvSpPr>
            <a:spLocks noGrp="1"/>
          </p:cNvSpPr>
          <p:nvPr>
            <p:ph type="body" sz="quarter" idx="16"/>
          </p:nvPr>
        </p:nvSpPr>
        <p:spPr>
          <a:xfrm>
            <a:off x="903515" y="3864429"/>
            <a:ext cx="4049262" cy="1545771"/>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400" kern="1200" baseline="0">
                <a:solidFill>
                  <a:srgbClr val="0070C0"/>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Tree>
  </p:cSld>
  <p:clrMapOvr>
    <a:masterClrMapping/>
  </p:clrMapOvr>
  <p:hf sldNum="0"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_Case in point">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0" name="Right Arrow 9"/>
          <p:cNvSpPr/>
          <p:nvPr/>
        </p:nvSpPr>
        <p:spPr>
          <a:xfrm flipH="1">
            <a:off x="3727450" y="1165225"/>
            <a:ext cx="158750" cy="312738"/>
          </a:xfrm>
          <a:prstGeom prst="rightArrow">
            <a:avLst>
              <a:gd name="adj1" fmla="val 50000"/>
              <a:gd name="adj2" fmla="val 201887"/>
            </a:avLst>
          </a:prstGeom>
          <a:solidFill>
            <a:srgbClr val="03A3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ight Arrow 10"/>
          <p:cNvSpPr/>
          <p:nvPr/>
        </p:nvSpPr>
        <p:spPr>
          <a:xfrm flipH="1">
            <a:off x="3727450" y="2846388"/>
            <a:ext cx="158750" cy="312737"/>
          </a:xfrm>
          <a:prstGeom prst="rightArrow">
            <a:avLst>
              <a:gd name="adj1" fmla="val 50000"/>
              <a:gd name="adj2" fmla="val 201887"/>
            </a:avLst>
          </a:prstGeom>
          <a:solidFill>
            <a:srgbClr val="03A3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Right Arrow 11"/>
          <p:cNvSpPr/>
          <p:nvPr/>
        </p:nvSpPr>
        <p:spPr>
          <a:xfrm flipH="1">
            <a:off x="3727450" y="4562475"/>
            <a:ext cx="158750" cy="312738"/>
          </a:xfrm>
          <a:prstGeom prst="rightArrow">
            <a:avLst>
              <a:gd name="adj1" fmla="val 50000"/>
              <a:gd name="adj2" fmla="val 201887"/>
            </a:avLst>
          </a:prstGeom>
          <a:solidFill>
            <a:srgbClr val="03A3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 name="Picture Placeholder 25"/>
          <p:cNvSpPr>
            <a:spLocks noGrp="1"/>
          </p:cNvSpPr>
          <p:nvPr>
            <p:ph type="pic" sz="quarter" idx="10"/>
          </p:nvPr>
        </p:nvSpPr>
        <p:spPr>
          <a:xfrm>
            <a:off x="451756" y="1668732"/>
            <a:ext cx="2590800" cy="3873500"/>
          </a:xfrm>
        </p:spPr>
        <p:txBody>
          <a:bodyPr>
            <a:normAutofit/>
          </a:bodyPr>
          <a:lstStyle/>
          <a:p>
            <a:pPr lvl="0"/>
            <a:r>
              <a:rPr lang="en-US" noProof="0" smtClean="0"/>
              <a:t>Click icon to add picture</a:t>
            </a:r>
            <a:endParaRPr lang="en-IN" noProof="0"/>
          </a:p>
        </p:txBody>
      </p:sp>
      <p:sp>
        <p:nvSpPr>
          <p:cNvPr id="37" name="Text Placeholder 34"/>
          <p:cNvSpPr>
            <a:spLocks noGrp="1"/>
          </p:cNvSpPr>
          <p:nvPr>
            <p:ph type="body" sz="quarter" idx="12"/>
          </p:nvPr>
        </p:nvSpPr>
        <p:spPr>
          <a:xfrm>
            <a:off x="3990974" y="1565729"/>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tx2">
                    <a:lumMod val="60000"/>
                    <a:lumOff val="40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15" name="Text Placeholder 31"/>
          <p:cNvSpPr>
            <a:spLocks noGrp="1"/>
          </p:cNvSpPr>
          <p:nvPr>
            <p:ph type="body" sz="quarter" idx="14"/>
          </p:nvPr>
        </p:nvSpPr>
        <p:spPr>
          <a:xfrm>
            <a:off x="3990974" y="1162957"/>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smtClean="0"/>
              <a:t>Click to edit Master text styles</a:t>
            </a:r>
          </a:p>
        </p:txBody>
      </p:sp>
      <p:sp>
        <p:nvSpPr>
          <p:cNvPr id="19" name="Title 1"/>
          <p:cNvSpPr>
            <a:spLocks noGrp="1"/>
          </p:cNvSpPr>
          <p:nvPr>
            <p:ph type="title"/>
          </p:nvPr>
        </p:nvSpPr>
        <p:spPr>
          <a:xfrm>
            <a:off x="457200" y="140511"/>
            <a:ext cx="8229600" cy="532589"/>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32" name="Text Placeholder 34"/>
          <p:cNvSpPr>
            <a:spLocks noGrp="1"/>
          </p:cNvSpPr>
          <p:nvPr>
            <p:ph type="body" sz="quarter" idx="19"/>
          </p:nvPr>
        </p:nvSpPr>
        <p:spPr>
          <a:xfrm>
            <a:off x="3990974" y="3246435"/>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tx2">
                    <a:lumMod val="60000"/>
                    <a:lumOff val="40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33" name="Text Placeholder 31"/>
          <p:cNvSpPr>
            <a:spLocks noGrp="1"/>
          </p:cNvSpPr>
          <p:nvPr>
            <p:ph type="body" sz="quarter" idx="20"/>
          </p:nvPr>
        </p:nvSpPr>
        <p:spPr>
          <a:xfrm>
            <a:off x="3990974" y="2843663"/>
            <a:ext cx="4673600" cy="261258"/>
          </a:xfrm>
        </p:spPr>
        <p:txBody>
          <a:bodyPr anchor="ctr">
            <a:noAutofit/>
          </a:bodyPr>
          <a:lstStyle>
            <a:lvl1pPr>
              <a:buNone/>
              <a:defRPr lang="en-US" sz="1400" b="1" kern="1200" baseline="0" dirty="0" smtClean="0">
                <a:solidFill>
                  <a:srgbClr val="3C3D48"/>
                </a:solidFill>
                <a:latin typeface="+mj-lt"/>
                <a:ea typeface="+mj-ea"/>
                <a:cs typeface="+mj-cs"/>
              </a:defRPr>
            </a:lvl1pPr>
          </a:lstStyle>
          <a:p>
            <a:pPr lvl="0"/>
            <a:r>
              <a:rPr lang="en-US" smtClean="0"/>
              <a:t>Click to edit Master text styles</a:t>
            </a:r>
          </a:p>
        </p:txBody>
      </p:sp>
      <p:sp>
        <p:nvSpPr>
          <p:cNvPr id="35" name="Text Placeholder 34"/>
          <p:cNvSpPr>
            <a:spLocks noGrp="1"/>
          </p:cNvSpPr>
          <p:nvPr>
            <p:ph type="body" sz="quarter" idx="21"/>
          </p:nvPr>
        </p:nvSpPr>
        <p:spPr>
          <a:xfrm>
            <a:off x="3990974" y="4962546"/>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tx2">
                    <a:lumMod val="60000"/>
                    <a:lumOff val="40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36" name="Text Placeholder 31"/>
          <p:cNvSpPr>
            <a:spLocks noGrp="1"/>
          </p:cNvSpPr>
          <p:nvPr>
            <p:ph type="body" sz="quarter" idx="22"/>
          </p:nvPr>
        </p:nvSpPr>
        <p:spPr>
          <a:xfrm>
            <a:off x="3990974" y="4559774"/>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smtClean="0"/>
              <a:t>Click to edit Master text styles</a:t>
            </a:r>
          </a:p>
        </p:txBody>
      </p:sp>
    </p:spTree>
  </p:cSld>
  <p:clrMapOvr>
    <a:masterClrMapping/>
  </p:clrMapOvr>
  <p:hf sldNum="0"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of Coloumn Graph">
    <p:spTree>
      <p:nvGrpSpPr>
        <p:cNvPr id="1" name=""/>
        <p:cNvGrpSpPr/>
        <p:nvPr/>
      </p:nvGrpSpPr>
      <p:grpSpPr>
        <a:xfrm>
          <a:off x="0" y="0"/>
          <a:ext cx="0" cy="0"/>
          <a:chOff x="0" y="0"/>
          <a:chExt cx="0" cy="0"/>
        </a:xfrm>
      </p:grpSpPr>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14" name="Chart Placeholder 13"/>
          <p:cNvSpPr>
            <a:spLocks noGrp="1"/>
          </p:cNvSpPr>
          <p:nvPr>
            <p:ph type="chart" sz="quarter" idx="10"/>
          </p:nvPr>
        </p:nvSpPr>
        <p:spPr>
          <a:xfrm>
            <a:off x="460375" y="1509713"/>
            <a:ext cx="8229600" cy="4716462"/>
          </a:xfrm>
        </p:spPr>
        <p:txBody>
          <a:bodyPr>
            <a:normAutofit/>
          </a:bodyPr>
          <a:lstStyle/>
          <a:p>
            <a:pPr lvl="0"/>
            <a:r>
              <a:rPr lang="en-US" noProof="0" smtClean="0"/>
              <a:t>Click icon to add chart</a:t>
            </a:r>
            <a:endParaRPr lang="en-IN" noProof="0"/>
          </a:p>
        </p:txBody>
      </p:sp>
    </p:spTree>
  </p:cSld>
  <p:clrMapOvr>
    <a:masterClrMapping/>
  </p:clrMapOvr>
  <p:hf sldNum="0"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f Bar Graph">
    <p:spTree>
      <p:nvGrpSpPr>
        <p:cNvPr id="1" name=""/>
        <p:cNvGrpSpPr/>
        <p:nvPr/>
      </p:nvGrpSpPr>
      <p:grpSpPr>
        <a:xfrm>
          <a:off x="0" y="0"/>
          <a:ext cx="0" cy="0"/>
          <a:chOff x="0" y="0"/>
          <a:chExt cx="0" cy="0"/>
        </a:xfrm>
      </p:grpSpPr>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14" name="Chart Placeholder 13"/>
          <p:cNvSpPr>
            <a:spLocks noGrp="1"/>
          </p:cNvSpPr>
          <p:nvPr>
            <p:ph type="chart" sz="quarter" idx="10"/>
          </p:nvPr>
        </p:nvSpPr>
        <p:spPr>
          <a:xfrm>
            <a:off x="460375" y="1509713"/>
            <a:ext cx="8229600" cy="4716462"/>
          </a:xfrm>
        </p:spPr>
        <p:txBody>
          <a:bodyPr>
            <a:normAutofit/>
          </a:bodyPr>
          <a:lstStyle/>
          <a:p>
            <a:pPr lvl="0"/>
            <a:r>
              <a:rPr lang="en-US" noProof="0" smtClean="0"/>
              <a:t>Click icon to add chart</a:t>
            </a:r>
            <a:endParaRPr lang="en-IN" noProof="0"/>
          </a:p>
        </p:txBody>
      </p:sp>
    </p:spTree>
  </p:cSld>
  <p:clrMapOvr>
    <a:masterClrMapping/>
  </p:clrMapOvr>
  <p:hf sldNum="0"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of Pie Chart">
    <p:spTree>
      <p:nvGrpSpPr>
        <p:cNvPr id="1" name=""/>
        <p:cNvGrpSpPr/>
        <p:nvPr/>
      </p:nvGrpSpPr>
      <p:grpSpPr>
        <a:xfrm>
          <a:off x="0" y="0"/>
          <a:ext cx="0" cy="0"/>
          <a:chOff x="0" y="0"/>
          <a:chExt cx="0" cy="0"/>
        </a:xfrm>
      </p:grpSpPr>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4" name="Chart Placeholder 13"/>
          <p:cNvSpPr>
            <a:spLocks noGrp="1"/>
          </p:cNvSpPr>
          <p:nvPr>
            <p:ph type="chart" sz="quarter" idx="10"/>
          </p:nvPr>
        </p:nvSpPr>
        <p:spPr>
          <a:xfrm>
            <a:off x="460375" y="1509713"/>
            <a:ext cx="8229600" cy="4716462"/>
          </a:xfrm>
        </p:spPr>
        <p:txBody>
          <a:bodyPr>
            <a:normAutofit/>
          </a:bodyPr>
          <a:lstStyle/>
          <a:p>
            <a:pPr lvl="0"/>
            <a:r>
              <a:rPr lang="en-US" noProof="0" smtClean="0"/>
              <a:t>Click icon to add chart</a:t>
            </a:r>
            <a:endParaRPr lang="en-IN" noProof="0"/>
          </a:p>
        </p:txBody>
      </p:sp>
    </p:spTree>
  </p:cSld>
  <p:clrMapOvr>
    <a:masterClrMapping/>
  </p:clrMapOvr>
  <p:hf sldNum="0"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of Pie Chart 2">
    <p:spTree>
      <p:nvGrpSpPr>
        <p:cNvPr id="1" name=""/>
        <p:cNvGrpSpPr/>
        <p:nvPr/>
      </p:nvGrpSpPr>
      <p:grpSpPr>
        <a:xfrm>
          <a:off x="0" y="0"/>
          <a:ext cx="0" cy="0"/>
          <a:chOff x="0" y="0"/>
          <a:chExt cx="0" cy="0"/>
        </a:xfrm>
      </p:grpSpPr>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4" name="Chart Placeholder 13"/>
          <p:cNvSpPr>
            <a:spLocks noGrp="1"/>
          </p:cNvSpPr>
          <p:nvPr>
            <p:ph type="chart" sz="quarter" idx="10"/>
          </p:nvPr>
        </p:nvSpPr>
        <p:spPr>
          <a:xfrm>
            <a:off x="460375" y="1509713"/>
            <a:ext cx="8229600" cy="4716462"/>
          </a:xfrm>
        </p:spPr>
        <p:txBody>
          <a:bodyPr>
            <a:normAutofit/>
          </a:bodyPr>
          <a:lstStyle/>
          <a:p>
            <a:pPr lvl="0"/>
            <a:r>
              <a:rPr lang="en-US" noProof="0" smtClean="0"/>
              <a:t>Click icon to add chart</a:t>
            </a:r>
            <a:endParaRPr lang="en-IN" noProof="0"/>
          </a:p>
        </p:txBody>
      </p:sp>
    </p:spTree>
  </p:cSld>
  <p:clrMapOvr>
    <a:masterClrMapping/>
  </p:clrMapOvr>
  <p:hf sldNum="0"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4 Icons">
    <p:spTree>
      <p:nvGrpSpPr>
        <p:cNvPr id="1" name=""/>
        <p:cNvGrpSpPr/>
        <p:nvPr/>
      </p:nvGrpSpPr>
      <p:grpSpPr>
        <a:xfrm>
          <a:off x="0" y="0"/>
          <a:ext cx="0" cy="0"/>
          <a:chOff x="0" y="0"/>
          <a:chExt cx="0" cy="0"/>
        </a:xfrm>
      </p:grpSpPr>
      <p:sp>
        <p:nvSpPr>
          <p:cNvPr id="7" name="Oval 6"/>
          <p:cNvSpPr>
            <a:spLocks noChangeAspect="1"/>
          </p:cNvSpPr>
          <p:nvPr/>
        </p:nvSpPr>
        <p:spPr>
          <a:xfrm>
            <a:off x="779463" y="2695575"/>
            <a:ext cx="1463675" cy="1463675"/>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aseline="-25000" dirty="0">
              <a:solidFill>
                <a:srgbClr val="FFFFFF"/>
              </a:solidFill>
            </a:endParaRPr>
          </a:p>
        </p:txBody>
      </p:sp>
      <p:sp>
        <p:nvSpPr>
          <p:cNvPr id="8" name="Oval 6"/>
          <p:cNvSpPr>
            <a:spLocks noChangeArrowheads="1"/>
          </p:cNvSpPr>
          <p:nvPr/>
        </p:nvSpPr>
        <p:spPr bwMode="gray">
          <a:xfrm>
            <a:off x="355600" y="5857875"/>
            <a:ext cx="8432800" cy="550863"/>
          </a:xfrm>
          <a:prstGeom prst="ellipse">
            <a:avLst/>
          </a:prstGeom>
          <a:gradFill rotWithShape="1">
            <a:gsLst>
              <a:gs pos="0">
                <a:srgbClr val="080808">
                  <a:alpha val="29999"/>
                </a:srgbClr>
              </a:gs>
              <a:gs pos="100000">
                <a:srgbClr val="0040A8">
                  <a:alpha val="0"/>
                </a:srgbClr>
              </a:gs>
            </a:gsLst>
            <a:path path="shape">
              <a:fillToRect l="50000" t="50000" r="50000" b="50000"/>
            </a:path>
          </a:gradFill>
          <a:ln w="9525" algn="ctr">
            <a:noFill/>
            <a:miter lim="800000"/>
            <a:headEnd/>
            <a:tailEnd/>
          </a:ln>
        </p:spPr>
        <p:txBody>
          <a:bodyPr anchor="ctr"/>
          <a:lstStyle/>
          <a:p>
            <a:pPr algn="ctr"/>
            <a:endParaRPr lang="en-US">
              <a:solidFill>
                <a:srgbClr val="000000"/>
              </a:solidFill>
            </a:endParaRPr>
          </a:p>
        </p:txBody>
      </p:sp>
      <p:sp>
        <p:nvSpPr>
          <p:cNvPr id="9" name="Oval 8"/>
          <p:cNvSpPr>
            <a:spLocks noChangeAspect="1"/>
          </p:cNvSpPr>
          <p:nvPr/>
        </p:nvSpPr>
        <p:spPr>
          <a:xfrm>
            <a:off x="2825750" y="2695575"/>
            <a:ext cx="1465263" cy="1463675"/>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aseline="-25000" dirty="0">
              <a:solidFill>
                <a:srgbClr val="FFFFFF"/>
              </a:solidFill>
            </a:endParaRPr>
          </a:p>
        </p:txBody>
      </p:sp>
      <p:sp>
        <p:nvSpPr>
          <p:cNvPr id="10" name="Oval 9"/>
          <p:cNvSpPr>
            <a:spLocks noChangeAspect="1"/>
          </p:cNvSpPr>
          <p:nvPr/>
        </p:nvSpPr>
        <p:spPr>
          <a:xfrm>
            <a:off x="4899025" y="2695575"/>
            <a:ext cx="1465263" cy="1463675"/>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aseline="-25000" dirty="0">
              <a:solidFill>
                <a:srgbClr val="FFFFFF"/>
              </a:solidFill>
            </a:endParaRPr>
          </a:p>
        </p:txBody>
      </p:sp>
      <p:sp>
        <p:nvSpPr>
          <p:cNvPr id="11" name="Oval 10"/>
          <p:cNvSpPr>
            <a:spLocks noChangeAspect="1"/>
          </p:cNvSpPr>
          <p:nvPr/>
        </p:nvSpPr>
        <p:spPr>
          <a:xfrm>
            <a:off x="6878638" y="2695575"/>
            <a:ext cx="1463675" cy="1463675"/>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aseline="-25000" dirty="0">
              <a:solidFill>
                <a:srgbClr val="FFFFFF"/>
              </a:solidFill>
            </a:endParaRPr>
          </a:p>
        </p:txBody>
      </p:sp>
      <p:sp>
        <p:nvSpPr>
          <p:cNvPr id="13" name="Freeform 47"/>
          <p:cNvSpPr>
            <a:spLocks/>
          </p:cNvSpPr>
          <p:nvPr/>
        </p:nvSpPr>
        <p:spPr bwMode="auto">
          <a:xfrm>
            <a:off x="1001713" y="3084513"/>
            <a:ext cx="915987" cy="755650"/>
          </a:xfrm>
          <a:custGeom>
            <a:avLst/>
            <a:gdLst>
              <a:gd name="T0" fmla="*/ 905961 w 2284"/>
              <a:gd name="T1" fmla="*/ 466158 h 1882"/>
              <a:gd name="T2" fmla="*/ 826554 w 2284"/>
              <a:gd name="T3" fmla="*/ 675347 h 1882"/>
              <a:gd name="T4" fmla="*/ 633250 w 2284"/>
              <a:gd name="T5" fmla="*/ 751635 h 1882"/>
              <a:gd name="T6" fmla="*/ 522562 w 2284"/>
              <a:gd name="T7" fmla="*/ 672938 h 1882"/>
              <a:gd name="T8" fmla="*/ 451577 w 2284"/>
              <a:gd name="T9" fmla="*/ 517954 h 1882"/>
              <a:gd name="T10" fmla="*/ 500103 w 2284"/>
              <a:gd name="T11" fmla="*/ 477802 h 1882"/>
              <a:gd name="T12" fmla="*/ 552640 w 2284"/>
              <a:gd name="T13" fmla="*/ 617529 h 1882"/>
              <a:gd name="T14" fmla="*/ 639266 w 2284"/>
              <a:gd name="T15" fmla="*/ 692211 h 1882"/>
              <a:gd name="T16" fmla="*/ 743538 w 2284"/>
              <a:gd name="T17" fmla="*/ 672938 h 1882"/>
              <a:gd name="T18" fmla="*/ 823346 w 2284"/>
              <a:gd name="T19" fmla="*/ 558506 h 1882"/>
              <a:gd name="T20" fmla="*/ 854226 w 2284"/>
              <a:gd name="T21" fmla="*/ 381840 h 1882"/>
              <a:gd name="T22" fmla="*/ 840992 w 2284"/>
              <a:gd name="T23" fmla="*/ 264196 h 1882"/>
              <a:gd name="T24" fmla="*/ 805299 w 2284"/>
              <a:gd name="T25" fmla="*/ 165825 h 1882"/>
              <a:gd name="T26" fmla="*/ 760382 w 2284"/>
              <a:gd name="T27" fmla="*/ 105598 h 1882"/>
              <a:gd name="T28" fmla="*/ 724688 w 2284"/>
              <a:gd name="T29" fmla="*/ 79500 h 1882"/>
              <a:gd name="T30" fmla="*/ 686188 w 2284"/>
              <a:gd name="T31" fmla="*/ 67454 h 1882"/>
              <a:gd name="T32" fmla="*/ 606781 w 2284"/>
              <a:gd name="T33" fmla="*/ 88735 h 1882"/>
              <a:gd name="T34" fmla="*/ 529380 w 2284"/>
              <a:gd name="T35" fmla="*/ 195939 h 1882"/>
              <a:gd name="T36" fmla="*/ 492884 w 2284"/>
              <a:gd name="T37" fmla="*/ 375817 h 1882"/>
              <a:gd name="T38" fmla="*/ 567078 w 2284"/>
              <a:gd name="T39" fmla="*/ 276643 h 1882"/>
              <a:gd name="T40" fmla="*/ 608385 w 2284"/>
              <a:gd name="T41" fmla="*/ 201962 h 1882"/>
              <a:gd name="T42" fmla="*/ 661724 w 2284"/>
              <a:gd name="T43" fmla="*/ 182288 h 1882"/>
              <a:gd name="T44" fmla="*/ 706641 w 2284"/>
              <a:gd name="T45" fmla="*/ 208386 h 1882"/>
              <a:gd name="T46" fmla="*/ 752361 w 2284"/>
              <a:gd name="T47" fmla="*/ 310371 h 1882"/>
              <a:gd name="T48" fmla="*/ 755168 w 2284"/>
              <a:gd name="T49" fmla="*/ 444476 h 1882"/>
              <a:gd name="T50" fmla="*/ 721079 w 2284"/>
              <a:gd name="T51" fmla="*/ 540840 h 1882"/>
              <a:gd name="T52" fmla="*/ 664532 w 2284"/>
              <a:gd name="T53" fmla="*/ 586211 h 1882"/>
              <a:gd name="T54" fmla="*/ 608385 w 2284"/>
              <a:gd name="T55" fmla="*/ 567741 h 1882"/>
              <a:gd name="T56" fmla="*/ 567078 w 2284"/>
              <a:gd name="T57" fmla="*/ 501491 h 1882"/>
              <a:gd name="T58" fmla="*/ 597557 w 2284"/>
              <a:gd name="T59" fmla="*/ 421189 h 1882"/>
              <a:gd name="T60" fmla="*/ 630844 w 2284"/>
              <a:gd name="T61" fmla="*/ 489044 h 1882"/>
              <a:gd name="T62" fmla="*/ 684985 w 2284"/>
              <a:gd name="T63" fmla="*/ 462545 h 1882"/>
              <a:gd name="T64" fmla="*/ 696214 w 2284"/>
              <a:gd name="T65" fmla="*/ 341689 h 1882"/>
              <a:gd name="T66" fmla="*/ 646886 w 2284"/>
              <a:gd name="T67" fmla="*/ 274234 h 1882"/>
              <a:gd name="T68" fmla="*/ 599963 w 2284"/>
              <a:gd name="T69" fmla="*/ 334461 h 1882"/>
              <a:gd name="T70" fmla="*/ 616406 w 2284"/>
              <a:gd name="T71" fmla="*/ 373408 h 1882"/>
              <a:gd name="T72" fmla="*/ 632448 w 2284"/>
              <a:gd name="T73" fmla="*/ 362969 h 1882"/>
              <a:gd name="T74" fmla="*/ 646886 w 2284"/>
              <a:gd name="T75" fmla="*/ 346908 h 1882"/>
              <a:gd name="T76" fmla="*/ 664532 w 2284"/>
              <a:gd name="T77" fmla="*/ 369393 h 1882"/>
              <a:gd name="T78" fmla="*/ 660521 w 2284"/>
              <a:gd name="T79" fmla="*/ 411151 h 1882"/>
              <a:gd name="T80" fmla="*/ 641672 w 2284"/>
              <a:gd name="T81" fmla="*/ 420386 h 1882"/>
              <a:gd name="T82" fmla="*/ 630042 w 2284"/>
              <a:gd name="T83" fmla="*/ 397499 h 1882"/>
              <a:gd name="T84" fmla="*/ 589135 w 2284"/>
              <a:gd name="T85" fmla="*/ 397098 h 1882"/>
              <a:gd name="T86" fmla="*/ 502108 w 2284"/>
              <a:gd name="T87" fmla="*/ 397098 h 1882"/>
              <a:gd name="T88" fmla="*/ 406259 w 2284"/>
              <a:gd name="T89" fmla="*/ 397098 h 1882"/>
              <a:gd name="T90" fmla="*/ 316425 w 2284"/>
              <a:gd name="T91" fmla="*/ 397098 h 1882"/>
              <a:gd name="T92" fmla="*/ 260278 w 2284"/>
              <a:gd name="T93" fmla="*/ 397499 h 1882"/>
              <a:gd name="T94" fmla="*/ 86626 w 2284"/>
              <a:gd name="T95" fmla="*/ 397499 h 1882"/>
              <a:gd name="T96" fmla="*/ 251856 w 2284"/>
              <a:gd name="T97" fmla="*/ 373408 h 1882"/>
              <a:gd name="T98" fmla="*/ 285143 w 2284"/>
              <a:gd name="T99" fmla="*/ 373408 h 1882"/>
              <a:gd name="T100" fmla="*/ 366956 w 2284"/>
              <a:gd name="T101" fmla="*/ 373408 h 1882"/>
              <a:gd name="T102" fmla="*/ 439946 w 2284"/>
              <a:gd name="T103" fmla="*/ 298325 h 1882"/>
              <a:gd name="T104" fmla="*/ 504515 w 2284"/>
              <a:gd name="T105" fmla="*/ 109613 h 1882"/>
              <a:gd name="T106" fmla="*/ 622422 w 2284"/>
              <a:gd name="T107" fmla="*/ 7227 h 1882"/>
              <a:gd name="T108" fmla="*/ 706240 w 2284"/>
              <a:gd name="T109" fmla="*/ 3212 h 1882"/>
              <a:gd name="T110" fmla="*/ 761986 w 2284"/>
              <a:gd name="T111" fmla="*/ 25295 h 1882"/>
              <a:gd name="T112" fmla="*/ 817330 w 2284"/>
              <a:gd name="T113" fmla="*/ 74280 h 1882"/>
              <a:gd name="T114" fmla="*/ 838986 w 2284"/>
              <a:gd name="T115" fmla="*/ 104394 h 1882"/>
              <a:gd name="T116" fmla="*/ 896737 w 2284"/>
              <a:gd name="T117" fmla="*/ 224848 h 188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chemeClr val="bg1"/>
          </a:solidFill>
          <a:ln w="9525">
            <a:noFill/>
            <a:round/>
            <a:headEnd/>
            <a:tailEnd/>
          </a:ln>
        </p:spPr>
        <p:txBody>
          <a:bodyPr/>
          <a:lstStyle/>
          <a:p>
            <a:endParaRPr lang="en-US"/>
          </a:p>
        </p:txBody>
      </p:sp>
      <p:grpSp>
        <p:nvGrpSpPr>
          <p:cNvPr id="14" name="Group 63"/>
          <p:cNvGrpSpPr>
            <a:grpSpLocks noChangeAspect="1"/>
          </p:cNvGrpSpPr>
          <p:nvPr/>
        </p:nvGrpSpPr>
        <p:grpSpPr bwMode="auto">
          <a:xfrm>
            <a:off x="3115487" y="3199181"/>
            <a:ext cx="907593" cy="611401"/>
            <a:chOff x="4080" y="1536"/>
            <a:chExt cx="1146" cy="772"/>
          </a:xfrm>
          <a:solidFill>
            <a:schemeClr val="bg1"/>
          </a:solidFill>
        </p:grpSpPr>
        <p:sp>
          <p:nvSpPr>
            <p:cNvPr id="15" name="Freeform 64"/>
            <p:cNvSpPr>
              <a:spLocks/>
            </p:cNvSpPr>
            <p:nvPr/>
          </p:nvSpPr>
          <p:spPr bwMode="auto">
            <a:xfrm>
              <a:off x="4518" y="2030"/>
              <a:ext cx="280" cy="278"/>
            </a:xfrm>
            <a:custGeom>
              <a:avLst/>
              <a:gdLst/>
              <a:ahLst/>
              <a:cxnLst>
                <a:cxn ang="0">
                  <a:pos x="238" y="0"/>
                </a:cxn>
                <a:cxn ang="0">
                  <a:pos x="42" y="0"/>
                </a:cxn>
                <a:cxn ang="0">
                  <a:pos x="42" y="0"/>
                </a:cxn>
                <a:cxn ang="0">
                  <a:pos x="34" y="0"/>
                </a:cxn>
                <a:cxn ang="0">
                  <a:pos x="26" y="2"/>
                </a:cxn>
                <a:cxn ang="0">
                  <a:pos x="18" y="6"/>
                </a:cxn>
                <a:cxn ang="0">
                  <a:pos x="12" y="12"/>
                </a:cxn>
                <a:cxn ang="0">
                  <a:pos x="8" y="18"/>
                </a:cxn>
                <a:cxn ang="0">
                  <a:pos x="4" y="26"/>
                </a:cxn>
                <a:cxn ang="0">
                  <a:pos x="0" y="34"/>
                </a:cxn>
                <a:cxn ang="0">
                  <a:pos x="0" y="42"/>
                </a:cxn>
                <a:cxn ang="0">
                  <a:pos x="0" y="236"/>
                </a:cxn>
                <a:cxn ang="0">
                  <a:pos x="0" y="236"/>
                </a:cxn>
                <a:cxn ang="0">
                  <a:pos x="0" y="246"/>
                </a:cxn>
                <a:cxn ang="0">
                  <a:pos x="4" y="252"/>
                </a:cxn>
                <a:cxn ang="0">
                  <a:pos x="8" y="260"/>
                </a:cxn>
                <a:cxn ang="0">
                  <a:pos x="12" y="266"/>
                </a:cxn>
                <a:cxn ang="0">
                  <a:pos x="18" y="272"/>
                </a:cxn>
                <a:cxn ang="0">
                  <a:pos x="26" y="276"/>
                </a:cxn>
                <a:cxn ang="0">
                  <a:pos x="34" y="278"/>
                </a:cxn>
                <a:cxn ang="0">
                  <a:pos x="42" y="278"/>
                </a:cxn>
                <a:cxn ang="0">
                  <a:pos x="238" y="278"/>
                </a:cxn>
                <a:cxn ang="0">
                  <a:pos x="238" y="278"/>
                </a:cxn>
                <a:cxn ang="0">
                  <a:pos x="246" y="278"/>
                </a:cxn>
                <a:cxn ang="0">
                  <a:pos x="254" y="276"/>
                </a:cxn>
                <a:cxn ang="0">
                  <a:pos x="260" y="272"/>
                </a:cxn>
                <a:cxn ang="0">
                  <a:pos x="268" y="266"/>
                </a:cxn>
                <a:cxn ang="0">
                  <a:pos x="272" y="260"/>
                </a:cxn>
                <a:cxn ang="0">
                  <a:pos x="276" y="252"/>
                </a:cxn>
                <a:cxn ang="0">
                  <a:pos x="278" y="246"/>
                </a:cxn>
                <a:cxn ang="0">
                  <a:pos x="280" y="236"/>
                </a:cxn>
                <a:cxn ang="0">
                  <a:pos x="280" y="42"/>
                </a:cxn>
                <a:cxn ang="0">
                  <a:pos x="280" y="42"/>
                </a:cxn>
                <a:cxn ang="0">
                  <a:pos x="278" y="34"/>
                </a:cxn>
                <a:cxn ang="0">
                  <a:pos x="276" y="26"/>
                </a:cxn>
                <a:cxn ang="0">
                  <a:pos x="272" y="18"/>
                </a:cxn>
                <a:cxn ang="0">
                  <a:pos x="268" y="12"/>
                </a:cxn>
                <a:cxn ang="0">
                  <a:pos x="260" y="6"/>
                </a:cxn>
                <a:cxn ang="0">
                  <a:pos x="254" y="2"/>
                </a:cxn>
                <a:cxn ang="0">
                  <a:pos x="246" y="0"/>
                </a:cxn>
                <a:cxn ang="0">
                  <a:pos x="238" y="0"/>
                </a:cxn>
                <a:cxn ang="0">
                  <a:pos x="238" y="0"/>
                </a:cxn>
              </a:cxnLst>
              <a:rect l="0" t="0" r="r" b="b"/>
              <a:pathLst>
                <a:path w="280" h="278">
                  <a:moveTo>
                    <a:pt x="238" y="0"/>
                  </a:moveTo>
                  <a:lnTo>
                    <a:pt x="42" y="0"/>
                  </a:lnTo>
                  <a:lnTo>
                    <a:pt x="42" y="0"/>
                  </a:lnTo>
                  <a:lnTo>
                    <a:pt x="34" y="0"/>
                  </a:lnTo>
                  <a:lnTo>
                    <a:pt x="26" y="2"/>
                  </a:lnTo>
                  <a:lnTo>
                    <a:pt x="18" y="6"/>
                  </a:lnTo>
                  <a:lnTo>
                    <a:pt x="12" y="12"/>
                  </a:lnTo>
                  <a:lnTo>
                    <a:pt x="8" y="18"/>
                  </a:lnTo>
                  <a:lnTo>
                    <a:pt x="4" y="26"/>
                  </a:lnTo>
                  <a:lnTo>
                    <a:pt x="0" y="34"/>
                  </a:lnTo>
                  <a:lnTo>
                    <a:pt x="0" y="42"/>
                  </a:lnTo>
                  <a:lnTo>
                    <a:pt x="0" y="236"/>
                  </a:lnTo>
                  <a:lnTo>
                    <a:pt x="0" y="236"/>
                  </a:lnTo>
                  <a:lnTo>
                    <a:pt x="0" y="246"/>
                  </a:lnTo>
                  <a:lnTo>
                    <a:pt x="4" y="252"/>
                  </a:lnTo>
                  <a:lnTo>
                    <a:pt x="8" y="260"/>
                  </a:lnTo>
                  <a:lnTo>
                    <a:pt x="12" y="266"/>
                  </a:lnTo>
                  <a:lnTo>
                    <a:pt x="18" y="272"/>
                  </a:lnTo>
                  <a:lnTo>
                    <a:pt x="26" y="276"/>
                  </a:lnTo>
                  <a:lnTo>
                    <a:pt x="34" y="278"/>
                  </a:lnTo>
                  <a:lnTo>
                    <a:pt x="42" y="278"/>
                  </a:lnTo>
                  <a:lnTo>
                    <a:pt x="238" y="278"/>
                  </a:lnTo>
                  <a:lnTo>
                    <a:pt x="238" y="278"/>
                  </a:lnTo>
                  <a:lnTo>
                    <a:pt x="246" y="278"/>
                  </a:lnTo>
                  <a:lnTo>
                    <a:pt x="254" y="276"/>
                  </a:lnTo>
                  <a:lnTo>
                    <a:pt x="260" y="272"/>
                  </a:lnTo>
                  <a:lnTo>
                    <a:pt x="268" y="266"/>
                  </a:lnTo>
                  <a:lnTo>
                    <a:pt x="272" y="260"/>
                  </a:lnTo>
                  <a:lnTo>
                    <a:pt x="276" y="252"/>
                  </a:lnTo>
                  <a:lnTo>
                    <a:pt x="278" y="246"/>
                  </a:lnTo>
                  <a:lnTo>
                    <a:pt x="280" y="236"/>
                  </a:lnTo>
                  <a:lnTo>
                    <a:pt x="280" y="42"/>
                  </a:lnTo>
                  <a:lnTo>
                    <a:pt x="280" y="42"/>
                  </a:lnTo>
                  <a:lnTo>
                    <a:pt x="278" y="34"/>
                  </a:lnTo>
                  <a:lnTo>
                    <a:pt x="276" y="26"/>
                  </a:lnTo>
                  <a:lnTo>
                    <a:pt x="272" y="18"/>
                  </a:lnTo>
                  <a:lnTo>
                    <a:pt x="268" y="12"/>
                  </a:lnTo>
                  <a:lnTo>
                    <a:pt x="260" y="6"/>
                  </a:lnTo>
                  <a:lnTo>
                    <a:pt x="254" y="2"/>
                  </a:lnTo>
                  <a:lnTo>
                    <a:pt x="246" y="0"/>
                  </a:lnTo>
                  <a:lnTo>
                    <a:pt x="238" y="0"/>
                  </a:lnTo>
                  <a:lnTo>
                    <a:pt x="238" y="0"/>
                  </a:lnTo>
                  <a:close/>
                </a:path>
              </a:pathLst>
            </a:custGeom>
            <a:grpFill/>
            <a:ln w="9525">
              <a:noFill/>
              <a:round/>
              <a:headEnd/>
              <a:tailEnd/>
            </a:ln>
          </p:spPr>
          <p:txBody>
            <a:bodyPr/>
            <a:lstStyle/>
            <a:p>
              <a:pPr algn="just">
                <a:defRPr/>
              </a:pPr>
              <a:endParaRPr lang="en-IN">
                <a:latin typeface="Arial" pitchFamily="34" charset="0"/>
                <a:cs typeface="Arial" pitchFamily="34" charset="0"/>
              </a:endParaRPr>
            </a:p>
          </p:txBody>
        </p:sp>
        <p:sp>
          <p:nvSpPr>
            <p:cNvPr id="16" name="Freeform 65"/>
            <p:cNvSpPr>
              <a:spLocks/>
            </p:cNvSpPr>
            <p:nvPr/>
          </p:nvSpPr>
          <p:spPr bwMode="auto">
            <a:xfrm>
              <a:off x="4080" y="1536"/>
              <a:ext cx="1146" cy="428"/>
            </a:xfrm>
            <a:custGeom>
              <a:avLst/>
              <a:gdLst/>
              <a:ahLst/>
              <a:cxnLst>
                <a:cxn ang="0">
                  <a:pos x="908" y="0"/>
                </a:cxn>
                <a:cxn ang="0">
                  <a:pos x="884" y="6"/>
                </a:cxn>
                <a:cxn ang="0">
                  <a:pos x="870" y="26"/>
                </a:cxn>
                <a:cxn ang="0">
                  <a:pos x="866" y="112"/>
                </a:cxn>
                <a:cxn ang="0">
                  <a:pos x="718" y="42"/>
                </a:cxn>
                <a:cxn ang="0">
                  <a:pos x="710" y="18"/>
                </a:cxn>
                <a:cxn ang="0">
                  <a:pos x="692" y="2"/>
                </a:cxn>
                <a:cxn ang="0">
                  <a:pos x="480" y="0"/>
                </a:cxn>
                <a:cxn ang="0">
                  <a:pos x="464" y="2"/>
                </a:cxn>
                <a:cxn ang="0">
                  <a:pos x="446" y="18"/>
                </a:cxn>
                <a:cxn ang="0">
                  <a:pos x="438" y="42"/>
                </a:cxn>
                <a:cxn ang="0">
                  <a:pos x="280" y="42"/>
                </a:cxn>
                <a:cxn ang="0">
                  <a:pos x="278" y="26"/>
                </a:cxn>
                <a:cxn ang="0">
                  <a:pos x="262" y="6"/>
                </a:cxn>
                <a:cxn ang="0">
                  <a:pos x="238" y="0"/>
                </a:cxn>
                <a:cxn ang="0">
                  <a:pos x="34" y="0"/>
                </a:cxn>
                <a:cxn ang="0">
                  <a:pos x="14" y="12"/>
                </a:cxn>
                <a:cxn ang="0">
                  <a:pos x="2" y="34"/>
                </a:cxn>
                <a:cxn ang="0">
                  <a:pos x="0" y="236"/>
                </a:cxn>
                <a:cxn ang="0">
                  <a:pos x="8" y="260"/>
                </a:cxn>
                <a:cxn ang="0">
                  <a:pos x="26" y="276"/>
                </a:cxn>
                <a:cxn ang="0">
                  <a:pos x="238" y="278"/>
                </a:cxn>
                <a:cxn ang="0">
                  <a:pos x="254" y="276"/>
                </a:cxn>
                <a:cxn ang="0">
                  <a:pos x="274" y="260"/>
                </a:cxn>
                <a:cxn ang="0">
                  <a:pos x="280" y="236"/>
                </a:cxn>
                <a:cxn ang="0">
                  <a:pos x="438" y="236"/>
                </a:cxn>
                <a:cxn ang="0">
                  <a:pos x="442" y="254"/>
                </a:cxn>
                <a:cxn ang="0">
                  <a:pos x="456" y="272"/>
                </a:cxn>
                <a:cxn ang="0">
                  <a:pos x="480" y="278"/>
                </a:cxn>
                <a:cxn ang="0">
                  <a:pos x="572" y="428"/>
                </a:cxn>
                <a:cxn ang="0">
                  <a:pos x="604" y="278"/>
                </a:cxn>
                <a:cxn ang="0">
                  <a:pos x="684" y="278"/>
                </a:cxn>
                <a:cxn ang="0">
                  <a:pos x="706" y="266"/>
                </a:cxn>
                <a:cxn ang="0">
                  <a:pos x="716" y="246"/>
                </a:cxn>
                <a:cxn ang="0">
                  <a:pos x="866" y="166"/>
                </a:cxn>
                <a:cxn ang="0">
                  <a:pos x="868" y="246"/>
                </a:cxn>
                <a:cxn ang="0">
                  <a:pos x="878" y="266"/>
                </a:cxn>
                <a:cxn ang="0">
                  <a:pos x="900" y="278"/>
                </a:cxn>
                <a:cxn ang="0">
                  <a:pos x="1104" y="278"/>
                </a:cxn>
                <a:cxn ang="0">
                  <a:pos x="1128" y="272"/>
                </a:cxn>
                <a:cxn ang="0">
                  <a:pos x="1142" y="254"/>
                </a:cxn>
                <a:cxn ang="0">
                  <a:pos x="1146" y="42"/>
                </a:cxn>
                <a:cxn ang="0">
                  <a:pos x="1142" y="26"/>
                </a:cxn>
                <a:cxn ang="0">
                  <a:pos x="1128" y="6"/>
                </a:cxn>
                <a:cxn ang="0">
                  <a:pos x="1104" y="0"/>
                </a:cxn>
              </a:cxnLst>
              <a:rect l="0" t="0" r="r" b="b"/>
              <a:pathLst>
                <a:path w="1146" h="428">
                  <a:moveTo>
                    <a:pt x="1104" y="0"/>
                  </a:moveTo>
                  <a:lnTo>
                    <a:pt x="908" y="0"/>
                  </a:lnTo>
                  <a:lnTo>
                    <a:pt x="908" y="0"/>
                  </a:lnTo>
                  <a:lnTo>
                    <a:pt x="900" y="0"/>
                  </a:lnTo>
                  <a:lnTo>
                    <a:pt x="892" y="2"/>
                  </a:lnTo>
                  <a:lnTo>
                    <a:pt x="884" y="6"/>
                  </a:lnTo>
                  <a:lnTo>
                    <a:pt x="878" y="12"/>
                  </a:lnTo>
                  <a:lnTo>
                    <a:pt x="874" y="18"/>
                  </a:lnTo>
                  <a:lnTo>
                    <a:pt x="870" y="26"/>
                  </a:lnTo>
                  <a:lnTo>
                    <a:pt x="868" y="34"/>
                  </a:lnTo>
                  <a:lnTo>
                    <a:pt x="866" y="42"/>
                  </a:lnTo>
                  <a:lnTo>
                    <a:pt x="866" y="112"/>
                  </a:lnTo>
                  <a:lnTo>
                    <a:pt x="718" y="112"/>
                  </a:lnTo>
                  <a:lnTo>
                    <a:pt x="718" y="42"/>
                  </a:lnTo>
                  <a:lnTo>
                    <a:pt x="718" y="42"/>
                  </a:lnTo>
                  <a:lnTo>
                    <a:pt x="716" y="34"/>
                  </a:lnTo>
                  <a:lnTo>
                    <a:pt x="714" y="26"/>
                  </a:lnTo>
                  <a:lnTo>
                    <a:pt x="710" y="18"/>
                  </a:lnTo>
                  <a:lnTo>
                    <a:pt x="706" y="12"/>
                  </a:lnTo>
                  <a:lnTo>
                    <a:pt x="698" y="6"/>
                  </a:lnTo>
                  <a:lnTo>
                    <a:pt x="692" y="2"/>
                  </a:lnTo>
                  <a:lnTo>
                    <a:pt x="684" y="0"/>
                  </a:lnTo>
                  <a:lnTo>
                    <a:pt x="676" y="0"/>
                  </a:lnTo>
                  <a:lnTo>
                    <a:pt x="480" y="0"/>
                  </a:lnTo>
                  <a:lnTo>
                    <a:pt x="480" y="0"/>
                  </a:lnTo>
                  <a:lnTo>
                    <a:pt x="472" y="0"/>
                  </a:lnTo>
                  <a:lnTo>
                    <a:pt x="464" y="2"/>
                  </a:lnTo>
                  <a:lnTo>
                    <a:pt x="456" y="6"/>
                  </a:lnTo>
                  <a:lnTo>
                    <a:pt x="450" y="12"/>
                  </a:lnTo>
                  <a:lnTo>
                    <a:pt x="446" y="18"/>
                  </a:lnTo>
                  <a:lnTo>
                    <a:pt x="442" y="26"/>
                  </a:lnTo>
                  <a:lnTo>
                    <a:pt x="438" y="34"/>
                  </a:lnTo>
                  <a:lnTo>
                    <a:pt x="438" y="42"/>
                  </a:lnTo>
                  <a:lnTo>
                    <a:pt x="438" y="112"/>
                  </a:lnTo>
                  <a:lnTo>
                    <a:pt x="280" y="112"/>
                  </a:lnTo>
                  <a:lnTo>
                    <a:pt x="280" y="42"/>
                  </a:lnTo>
                  <a:lnTo>
                    <a:pt x="280" y="42"/>
                  </a:lnTo>
                  <a:lnTo>
                    <a:pt x="280" y="34"/>
                  </a:lnTo>
                  <a:lnTo>
                    <a:pt x="278" y="26"/>
                  </a:lnTo>
                  <a:lnTo>
                    <a:pt x="274" y="18"/>
                  </a:lnTo>
                  <a:lnTo>
                    <a:pt x="268" y="12"/>
                  </a:lnTo>
                  <a:lnTo>
                    <a:pt x="262" y="6"/>
                  </a:lnTo>
                  <a:lnTo>
                    <a:pt x="254" y="2"/>
                  </a:lnTo>
                  <a:lnTo>
                    <a:pt x="246" y="0"/>
                  </a:lnTo>
                  <a:lnTo>
                    <a:pt x="238" y="0"/>
                  </a:lnTo>
                  <a:lnTo>
                    <a:pt x="44" y="0"/>
                  </a:lnTo>
                  <a:lnTo>
                    <a:pt x="44" y="0"/>
                  </a:lnTo>
                  <a:lnTo>
                    <a:pt x="34" y="0"/>
                  </a:lnTo>
                  <a:lnTo>
                    <a:pt x="26" y="2"/>
                  </a:lnTo>
                  <a:lnTo>
                    <a:pt x="20" y="6"/>
                  </a:lnTo>
                  <a:lnTo>
                    <a:pt x="14" y="12"/>
                  </a:lnTo>
                  <a:lnTo>
                    <a:pt x="8" y="18"/>
                  </a:lnTo>
                  <a:lnTo>
                    <a:pt x="4" y="26"/>
                  </a:lnTo>
                  <a:lnTo>
                    <a:pt x="2" y="34"/>
                  </a:lnTo>
                  <a:lnTo>
                    <a:pt x="0" y="42"/>
                  </a:lnTo>
                  <a:lnTo>
                    <a:pt x="0" y="236"/>
                  </a:lnTo>
                  <a:lnTo>
                    <a:pt x="0" y="236"/>
                  </a:lnTo>
                  <a:lnTo>
                    <a:pt x="2" y="246"/>
                  </a:lnTo>
                  <a:lnTo>
                    <a:pt x="4" y="254"/>
                  </a:lnTo>
                  <a:lnTo>
                    <a:pt x="8" y="260"/>
                  </a:lnTo>
                  <a:lnTo>
                    <a:pt x="14" y="266"/>
                  </a:lnTo>
                  <a:lnTo>
                    <a:pt x="20" y="272"/>
                  </a:lnTo>
                  <a:lnTo>
                    <a:pt x="26" y="276"/>
                  </a:lnTo>
                  <a:lnTo>
                    <a:pt x="34" y="278"/>
                  </a:lnTo>
                  <a:lnTo>
                    <a:pt x="44" y="278"/>
                  </a:lnTo>
                  <a:lnTo>
                    <a:pt x="238" y="278"/>
                  </a:lnTo>
                  <a:lnTo>
                    <a:pt x="238" y="278"/>
                  </a:lnTo>
                  <a:lnTo>
                    <a:pt x="246" y="278"/>
                  </a:lnTo>
                  <a:lnTo>
                    <a:pt x="254" y="276"/>
                  </a:lnTo>
                  <a:lnTo>
                    <a:pt x="262" y="272"/>
                  </a:lnTo>
                  <a:lnTo>
                    <a:pt x="268" y="266"/>
                  </a:lnTo>
                  <a:lnTo>
                    <a:pt x="274" y="260"/>
                  </a:lnTo>
                  <a:lnTo>
                    <a:pt x="278" y="254"/>
                  </a:lnTo>
                  <a:lnTo>
                    <a:pt x="280" y="246"/>
                  </a:lnTo>
                  <a:lnTo>
                    <a:pt x="280" y="236"/>
                  </a:lnTo>
                  <a:lnTo>
                    <a:pt x="280" y="166"/>
                  </a:lnTo>
                  <a:lnTo>
                    <a:pt x="438" y="166"/>
                  </a:lnTo>
                  <a:lnTo>
                    <a:pt x="438" y="236"/>
                  </a:lnTo>
                  <a:lnTo>
                    <a:pt x="438" y="236"/>
                  </a:lnTo>
                  <a:lnTo>
                    <a:pt x="438" y="246"/>
                  </a:lnTo>
                  <a:lnTo>
                    <a:pt x="442" y="254"/>
                  </a:lnTo>
                  <a:lnTo>
                    <a:pt x="446" y="260"/>
                  </a:lnTo>
                  <a:lnTo>
                    <a:pt x="450" y="266"/>
                  </a:lnTo>
                  <a:lnTo>
                    <a:pt x="456" y="272"/>
                  </a:lnTo>
                  <a:lnTo>
                    <a:pt x="464" y="276"/>
                  </a:lnTo>
                  <a:lnTo>
                    <a:pt x="472" y="278"/>
                  </a:lnTo>
                  <a:lnTo>
                    <a:pt x="480" y="278"/>
                  </a:lnTo>
                  <a:lnTo>
                    <a:pt x="550" y="278"/>
                  </a:lnTo>
                  <a:lnTo>
                    <a:pt x="550" y="428"/>
                  </a:lnTo>
                  <a:lnTo>
                    <a:pt x="572" y="428"/>
                  </a:lnTo>
                  <a:lnTo>
                    <a:pt x="584" y="428"/>
                  </a:lnTo>
                  <a:lnTo>
                    <a:pt x="604" y="428"/>
                  </a:lnTo>
                  <a:lnTo>
                    <a:pt x="604" y="278"/>
                  </a:lnTo>
                  <a:lnTo>
                    <a:pt x="676" y="278"/>
                  </a:lnTo>
                  <a:lnTo>
                    <a:pt x="676" y="278"/>
                  </a:lnTo>
                  <a:lnTo>
                    <a:pt x="684" y="278"/>
                  </a:lnTo>
                  <a:lnTo>
                    <a:pt x="692" y="276"/>
                  </a:lnTo>
                  <a:lnTo>
                    <a:pt x="698" y="272"/>
                  </a:lnTo>
                  <a:lnTo>
                    <a:pt x="706" y="266"/>
                  </a:lnTo>
                  <a:lnTo>
                    <a:pt x="710" y="260"/>
                  </a:lnTo>
                  <a:lnTo>
                    <a:pt x="714" y="254"/>
                  </a:lnTo>
                  <a:lnTo>
                    <a:pt x="716" y="246"/>
                  </a:lnTo>
                  <a:lnTo>
                    <a:pt x="718" y="236"/>
                  </a:lnTo>
                  <a:lnTo>
                    <a:pt x="718" y="166"/>
                  </a:lnTo>
                  <a:lnTo>
                    <a:pt x="866" y="166"/>
                  </a:lnTo>
                  <a:lnTo>
                    <a:pt x="866" y="236"/>
                  </a:lnTo>
                  <a:lnTo>
                    <a:pt x="866" y="236"/>
                  </a:lnTo>
                  <a:lnTo>
                    <a:pt x="868" y="246"/>
                  </a:lnTo>
                  <a:lnTo>
                    <a:pt x="870" y="254"/>
                  </a:lnTo>
                  <a:lnTo>
                    <a:pt x="874" y="260"/>
                  </a:lnTo>
                  <a:lnTo>
                    <a:pt x="878" y="266"/>
                  </a:lnTo>
                  <a:lnTo>
                    <a:pt x="884" y="272"/>
                  </a:lnTo>
                  <a:lnTo>
                    <a:pt x="892" y="276"/>
                  </a:lnTo>
                  <a:lnTo>
                    <a:pt x="900" y="278"/>
                  </a:lnTo>
                  <a:lnTo>
                    <a:pt x="908" y="278"/>
                  </a:lnTo>
                  <a:lnTo>
                    <a:pt x="1104" y="278"/>
                  </a:lnTo>
                  <a:lnTo>
                    <a:pt x="1104" y="278"/>
                  </a:lnTo>
                  <a:lnTo>
                    <a:pt x="1112" y="278"/>
                  </a:lnTo>
                  <a:lnTo>
                    <a:pt x="1120" y="276"/>
                  </a:lnTo>
                  <a:lnTo>
                    <a:pt x="1128" y="272"/>
                  </a:lnTo>
                  <a:lnTo>
                    <a:pt x="1134" y="266"/>
                  </a:lnTo>
                  <a:lnTo>
                    <a:pt x="1138" y="260"/>
                  </a:lnTo>
                  <a:lnTo>
                    <a:pt x="1142" y="254"/>
                  </a:lnTo>
                  <a:lnTo>
                    <a:pt x="1146" y="246"/>
                  </a:lnTo>
                  <a:lnTo>
                    <a:pt x="1146" y="236"/>
                  </a:lnTo>
                  <a:lnTo>
                    <a:pt x="1146" y="42"/>
                  </a:lnTo>
                  <a:lnTo>
                    <a:pt x="1146" y="42"/>
                  </a:lnTo>
                  <a:lnTo>
                    <a:pt x="1146" y="34"/>
                  </a:lnTo>
                  <a:lnTo>
                    <a:pt x="1142" y="26"/>
                  </a:lnTo>
                  <a:lnTo>
                    <a:pt x="1138" y="18"/>
                  </a:lnTo>
                  <a:lnTo>
                    <a:pt x="1134" y="12"/>
                  </a:lnTo>
                  <a:lnTo>
                    <a:pt x="1128" y="6"/>
                  </a:lnTo>
                  <a:lnTo>
                    <a:pt x="1120" y="2"/>
                  </a:lnTo>
                  <a:lnTo>
                    <a:pt x="1112" y="0"/>
                  </a:lnTo>
                  <a:lnTo>
                    <a:pt x="1104" y="0"/>
                  </a:lnTo>
                  <a:lnTo>
                    <a:pt x="1104" y="0"/>
                  </a:lnTo>
                  <a:close/>
                </a:path>
              </a:pathLst>
            </a:custGeom>
            <a:grpFill/>
            <a:ln w="9525">
              <a:noFill/>
              <a:round/>
              <a:headEnd/>
              <a:tailEnd/>
            </a:ln>
          </p:spPr>
          <p:txBody>
            <a:bodyPr/>
            <a:lstStyle/>
            <a:p>
              <a:pPr algn="just">
                <a:defRPr/>
              </a:pPr>
              <a:endParaRPr lang="en-IN">
                <a:latin typeface="Arial" pitchFamily="34" charset="0"/>
                <a:cs typeface="Arial" pitchFamily="34" charset="0"/>
              </a:endParaRPr>
            </a:p>
          </p:txBody>
        </p:sp>
      </p:grpSp>
      <p:grpSp>
        <p:nvGrpSpPr>
          <p:cNvPr id="17" name="Group 70"/>
          <p:cNvGrpSpPr>
            <a:grpSpLocks noChangeAspect="1"/>
          </p:cNvGrpSpPr>
          <p:nvPr/>
        </p:nvGrpSpPr>
        <p:grpSpPr bwMode="auto">
          <a:xfrm>
            <a:off x="5273896" y="3027995"/>
            <a:ext cx="806014" cy="779910"/>
            <a:chOff x="3984" y="1776"/>
            <a:chExt cx="1142" cy="1105"/>
          </a:xfrm>
          <a:solidFill>
            <a:schemeClr val="bg1"/>
          </a:solidFill>
        </p:grpSpPr>
        <p:sp>
          <p:nvSpPr>
            <p:cNvPr id="18" name="Freeform 71"/>
            <p:cNvSpPr>
              <a:spLocks/>
            </p:cNvSpPr>
            <p:nvPr/>
          </p:nvSpPr>
          <p:spPr bwMode="auto">
            <a:xfrm>
              <a:off x="4219" y="1922"/>
              <a:ext cx="103" cy="393"/>
            </a:xfrm>
            <a:custGeom>
              <a:avLst/>
              <a:gdLst/>
              <a:ahLst/>
              <a:cxnLst>
                <a:cxn ang="0">
                  <a:pos x="205" y="450"/>
                </a:cxn>
                <a:cxn ang="0">
                  <a:pos x="205" y="0"/>
                </a:cxn>
                <a:cxn ang="0">
                  <a:pos x="0" y="0"/>
                </a:cxn>
                <a:cxn ang="0">
                  <a:pos x="0" y="785"/>
                </a:cxn>
                <a:cxn ang="0">
                  <a:pos x="205" y="450"/>
                </a:cxn>
              </a:cxnLst>
              <a:rect l="0" t="0" r="r" b="b"/>
              <a:pathLst>
                <a:path w="205" h="785">
                  <a:moveTo>
                    <a:pt x="205" y="450"/>
                  </a:moveTo>
                  <a:lnTo>
                    <a:pt x="205" y="0"/>
                  </a:lnTo>
                  <a:lnTo>
                    <a:pt x="0" y="0"/>
                  </a:lnTo>
                  <a:lnTo>
                    <a:pt x="0" y="785"/>
                  </a:lnTo>
                  <a:lnTo>
                    <a:pt x="205" y="450"/>
                  </a:lnTo>
                  <a:close/>
                </a:path>
              </a:pathLst>
            </a:custGeom>
            <a:grpFill/>
            <a:ln w="9525">
              <a:noFill/>
              <a:round/>
              <a:headEnd/>
              <a:tailEnd/>
            </a:ln>
          </p:spPr>
          <p:txBody>
            <a:bodyPr/>
            <a:lstStyle/>
            <a:p>
              <a:pPr algn="just">
                <a:defRPr/>
              </a:pPr>
              <a:endParaRPr lang="en-IN">
                <a:latin typeface="Arial" pitchFamily="34" charset="0"/>
                <a:cs typeface="Arial" pitchFamily="34" charset="0"/>
              </a:endParaRPr>
            </a:p>
          </p:txBody>
        </p:sp>
        <p:sp>
          <p:nvSpPr>
            <p:cNvPr id="19" name="Freeform 72"/>
            <p:cNvSpPr>
              <a:spLocks/>
            </p:cNvSpPr>
            <p:nvPr/>
          </p:nvSpPr>
          <p:spPr bwMode="auto">
            <a:xfrm>
              <a:off x="4433" y="1776"/>
              <a:ext cx="102" cy="567"/>
            </a:xfrm>
            <a:custGeom>
              <a:avLst/>
              <a:gdLst/>
              <a:ahLst/>
              <a:cxnLst>
                <a:cxn ang="0">
                  <a:pos x="205" y="1135"/>
                </a:cxn>
                <a:cxn ang="0">
                  <a:pos x="205" y="0"/>
                </a:cxn>
                <a:cxn ang="0">
                  <a:pos x="0" y="0"/>
                </a:cxn>
                <a:cxn ang="0">
                  <a:pos x="0" y="729"/>
                </a:cxn>
                <a:cxn ang="0">
                  <a:pos x="205" y="1135"/>
                </a:cxn>
              </a:cxnLst>
              <a:rect l="0" t="0" r="r" b="b"/>
              <a:pathLst>
                <a:path w="205" h="1135">
                  <a:moveTo>
                    <a:pt x="205" y="1135"/>
                  </a:moveTo>
                  <a:lnTo>
                    <a:pt x="205" y="0"/>
                  </a:lnTo>
                  <a:lnTo>
                    <a:pt x="0" y="0"/>
                  </a:lnTo>
                  <a:lnTo>
                    <a:pt x="0" y="729"/>
                  </a:lnTo>
                  <a:lnTo>
                    <a:pt x="205" y="1135"/>
                  </a:lnTo>
                  <a:close/>
                </a:path>
              </a:pathLst>
            </a:custGeom>
            <a:grpFill/>
            <a:ln w="9525">
              <a:noFill/>
              <a:round/>
              <a:headEnd/>
              <a:tailEnd/>
            </a:ln>
          </p:spPr>
          <p:txBody>
            <a:bodyPr/>
            <a:lstStyle/>
            <a:p>
              <a:pPr algn="just">
                <a:defRPr/>
              </a:pPr>
              <a:endParaRPr lang="en-IN">
                <a:latin typeface="Arial" pitchFamily="34" charset="0"/>
                <a:cs typeface="Arial" pitchFamily="34" charset="0"/>
              </a:endParaRPr>
            </a:p>
          </p:txBody>
        </p:sp>
        <p:sp>
          <p:nvSpPr>
            <p:cNvPr id="20" name="Freeform 73"/>
            <p:cNvSpPr>
              <a:spLocks/>
            </p:cNvSpPr>
            <p:nvPr/>
          </p:nvSpPr>
          <p:spPr bwMode="auto">
            <a:xfrm>
              <a:off x="4647" y="1921"/>
              <a:ext cx="102" cy="513"/>
            </a:xfrm>
            <a:custGeom>
              <a:avLst/>
              <a:gdLst/>
              <a:ahLst/>
              <a:cxnLst>
                <a:cxn ang="0">
                  <a:pos x="205" y="824"/>
                </a:cxn>
                <a:cxn ang="0">
                  <a:pos x="205" y="0"/>
                </a:cxn>
                <a:cxn ang="0">
                  <a:pos x="0" y="0"/>
                </a:cxn>
                <a:cxn ang="0">
                  <a:pos x="0" y="1027"/>
                </a:cxn>
                <a:cxn ang="0">
                  <a:pos x="205" y="824"/>
                </a:cxn>
              </a:cxnLst>
              <a:rect l="0" t="0" r="r" b="b"/>
              <a:pathLst>
                <a:path w="205" h="1027">
                  <a:moveTo>
                    <a:pt x="205" y="824"/>
                  </a:moveTo>
                  <a:lnTo>
                    <a:pt x="205" y="0"/>
                  </a:lnTo>
                  <a:lnTo>
                    <a:pt x="0" y="0"/>
                  </a:lnTo>
                  <a:lnTo>
                    <a:pt x="0" y="1027"/>
                  </a:lnTo>
                  <a:lnTo>
                    <a:pt x="205" y="824"/>
                  </a:lnTo>
                  <a:close/>
                </a:path>
              </a:pathLst>
            </a:custGeom>
            <a:grpFill/>
            <a:ln w="9525">
              <a:noFill/>
              <a:round/>
              <a:headEnd/>
              <a:tailEnd/>
            </a:ln>
          </p:spPr>
          <p:txBody>
            <a:bodyPr/>
            <a:lstStyle/>
            <a:p>
              <a:pPr algn="just">
                <a:defRPr/>
              </a:pPr>
              <a:endParaRPr lang="en-IN">
                <a:latin typeface="Arial" pitchFamily="34" charset="0"/>
                <a:cs typeface="Arial" pitchFamily="34" charset="0"/>
              </a:endParaRPr>
            </a:p>
          </p:txBody>
        </p:sp>
        <p:sp>
          <p:nvSpPr>
            <p:cNvPr id="21" name="Freeform 74"/>
            <p:cNvSpPr>
              <a:spLocks/>
            </p:cNvSpPr>
            <p:nvPr/>
          </p:nvSpPr>
          <p:spPr bwMode="auto">
            <a:xfrm>
              <a:off x="4861" y="2092"/>
              <a:ext cx="103" cy="276"/>
            </a:xfrm>
            <a:custGeom>
              <a:avLst/>
              <a:gdLst/>
              <a:ahLst/>
              <a:cxnLst>
                <a:cxn ang="0">
                  <a:pos x="205" y="552"/>
                </a:cxn>
                <a:cxn ang="0">
                  <a:pos x="205" y="0"/>
                </a:cxn>
                <a:cxn ang="0">
                  <a:pos x="0" y="0"/>
                </a:cxn>
                <a:cxn ang="0">
                  <a:pos x="0" y="420"/>
                </a:cxn>
                <a:cxn ang="0">
                  <a:pos x="205" y="552"/>
                </a:cxn>
              </a:cxnLst>
              <a:rect l="0" t="0" r="r" b="b"/>
              <a:pathLst>
                <a:path w="205" h="552">
                  <a:moveTo>
                    <a:pt x="205" y="552"/>
                  </a:moveTo>
                  <a:lnTo>
                    <a:pt x="205" y="0"/>
                  </a:lnTo>
                  <a:lnTo>
                    <a:pt x="0" y="0"/>
                  </a:lnTo>
                  <a:lnTo>
                    <a:pt x="0" y="420"/>
                  </a:lnTo>
                  <a:lnTo>
                    <a:pt x="205" y="552"/>
                  </a:lnTo>
                  <a:close/>
                </a:path>
              </a:pathLst>
            </a:custGeom>
            <a:grpFill/>
            <a:ln w="9525">
              <a:noFill/>
              <a:round/>
              <a:headEnd/>
              <a:tailEnd/>
            </a:ln>
          </p:spPr>
          <p:txBody>
            <a:bodyPr/>
            <a:lstStyle/>
            <a:p>
              <a:pPr algn="just">
                <a:defRPr/>
              </a:pPr>
              <a:endParaRPr lang="en-IN">
                <a:latin typeface="Arial" pitchFamily="34" charset="0"/>
                <a:cs typeface="Arial" pitchFamily="34" charset="0"/>
              </a:endParaRPr>
            </a:p>
          </p:txBody>
        </p:sp>
        <p:sp>
          <p:nvSpPr>
            <p:cNvPr id="22" name="Freeform 75"/>
            <p:cNvSpPr>
              <a:spLocks/>
            </p:cNvSpPr>
            <p:nvPr/>
          </p:nvSpPr>
          <p:spPr bwMode="auto">
            <a:xfrm>
              <a:off x="3987" y="2263"/>
              <a:ext cx="1139" cy="618"/>
            </a:xfrm>
            <a:custGeom>
              <a:avLst/>
              <a:gdLst/>
              <a:ahLst/>
              <a:cxnLst>
                <a:cxn ang="0">
                  <a:pos x="1952" y="1143"/>
                </a:cxn>
                <a:cxn ang="0">
                  <a:pos x="1952" y="364"/>
                </a:cxn>
                <a:cxn ang="0">
                  <a:pos x="1747" y="230"/>
                </a:cxn>
                <a:cxn ang="0">
                  <a:pos x="1747" y="1143"/>
                </a:cxn>
                <a:cxn ang="0">
                  <a:pos x="1523" y="1143"/>
                </a:cxn>
                <a:cxn ang="0">
                  <a:pos x="1523" y="328"/>
                </a:cxn>
                <a:cxn ang="0">
                  <a:pos x="1318" y="524"/>
                </a:cxn>
                <a:cxn ang="0">
                  <a:pos x="1318" y="1143"/>
                </a:cxn>
                <a:cxn ang="0">
                  <a:pos x="1096" y="1143"/>
                </a:cxn>
                <a:cxn ang="0">
                  <a:pos x="1096" y="364"/>
                </a:cxn>
                <a:cxn ang="0">
                  <a:pos x="891" y="0"/>
                </a:cxn>
                <a:cxn ang="0">
                  <a:pos x="891" y="1143"/>
                </a:cxn>
                <a:cxn ang="0">
                  <a:pos x="668" y="1143"/>
                </a:cxn>
                <a:cxn ang="0">
                  <a:pos x="668" y="42"/>
                </a:cxn>
                <a:cxn ang="0">
                  <a:pos x="463" y="329"/>
                </a:cxn>
                <a:cxn ang="0">
                  <a:pos x="463" y="1143"/>
                </a:cxn>
                <a:cxn ang="0">
                  <a:pos x="0" y="1143"/>
                </a:cxn>
                <a:cxn ang="0">
                  <a:pos x="0" y="1236"/>
                </a:cxn>
                <a:cxn ang="0">
                  <a:pos x="2222" y="1236"/>
                </a:cxn>
                <a:cxn ang="0">
                  <a:pos x="2277" y="1143"/>
                </a:cxn>
                <a:cxn ang="0">
                  <a:pos x="1952" y="1143"/>
                </a:cxn>
              </a:cxnLst>
              <a:rect l="0" t="0" r="r" b="b"/>
              <a:pathLst>
                <a:path w="2277" h="1236">
                  <a:moveTo>
                    <a:pt x="1952" y="1143"/>
                  </a:moveTo>
                  <a:lnTo>
                    <a:pt x="1952" y="364"/>
                  </a:lnTo>
                  <a:lnTo>
                    <a:pt x="1747" y="230"/>
                  </a:lnTo>
                  <a:lnTo>
                    <a:pt x="1747" y="1143"/>
                  </a:lnTo>
                  <a:lnTo>
                    <a:pt x="1523" y="1143"/>
                  </a:lnTo>
                  <a:lnTo>
                    <a:pt x="1523" y="328"/>
                  </a:lnTo>
                  <a:lnTo>
                    <a:pt x="1318" y="524"/>
                  </a:lnTo>
                  <a:lnTo>
                    <a:pt x="1318" y="1143"/>
                  </a:lnTo>
                  <a:lnTo>
                    <a:pt x="1096" y="1143"/>
                  </a:lnTo>
                  <a:lnTo>
                    <a:pt x="1096" y="364"/>
                  </a:lnTo>
                  <a:lnTo>
                    <a:pt x="891" y="0"/>
                  </a:lnTo>
                  <a:lnTo>
                    <a:pt x="891" y="1143"/>
                  </a:lnTo>
                  <a:lnTo>
                    <a:pt x="668" y="1143"/>
                  </a:lnTo>
                  <a:lnTo>
                    <a:pt x="668" y="42"/>
                  </a:lnTo>
                  <a:lnTo>
                    <a:pt x="463" y="329"/>
                  </a:lnTo>
                  <a:lnTo>
                    <a:pt x="463" y="1143"/>
                  </a:lnTo>
                  <a:lnTo>
                    <a:pt x="0" y="1143"/>
                  </a:lnTo>
                  <a:lnTo>
                    <a:pt x="0" y="1236"/>
                  </a:lnTo>
                  <a:lnTo>
                    <a:pt x="2222" y="1236"/>
                  </a:lnTo>
                  <a:lnTo>
                    <a:pt x="2277" y="1143"/>
                  </a:lnTo>
                  <a:lnTo>
                    <a:pt x="1952" y="1143"/>
                  </a:lnTo>
                  <a:close/>
                </a:path>
              </a:pathLst>
            </a:custGeom>
            <a:grpFill/>
            <a:ln w="9525">
              <a:noFill/>
              <a:round/>
              <a:headEnd/>
              <a:tailEnd/>
            </a:ln>
          </p:spPr>
          <p:txBody>
            <a:bodyPr/>
            <a:lstStyle/>
            <a:p>
              <a:pPr algn="just">
                <a:defRPr/>
              </a:pPr>
              <a:endParaRPr lang="en-IN">
                <a:latin typeface="Arial" pitchFamily="34" charset="0"/>
                <a:cs typeface="Arial" pitchFamily="34" charset="0"/>
              </a:endParaRPr>
            </a:p>
          </p:txBody>
        </p:sp>
        <p:sp>
          <p:nvSpPr>
            <p:cNvPr id="23" name="Freeform 76"/>
            <p:cNvSpPr>
              <a:spLocks/>
            </p:cNvSpPr>
            <p:nvPr/>
          </p:nvSpPr>
          <p:spPr bwMode="auto">
            <a:xfrm>
              <a:off x="4130" y="2130"/>
              <a:ext cx="939" cy="482"/>
            </a:xfrm>
            <a:custGeom>
              <a:avLst/>
              <a:gdLst/>
              <a:ahLst/>
              <a:cxnLst>
                <a:cxn ang="0">
                  <a:pos x="1874" y="835"/>
                </a:cxn>
                <a:cxn ang="0">
                  <a:pos x="1380" y="502"/>
                </a:cxn>
                <a:cxn ang="0">
                  <a:pos x="930" y="942"/>
                </a:cxn>
                <a:cxn ang="0">
                  <a:pos x="488" y="147"/>
                </a:cxn>
                <a:cxn ang="0">
                  <a:pos x="2" y="963"/>
                </a:cxn>
                <a:cxn ang="0">
                  <a:pos x="0" y="812"/>
                </a:cxn>
                <a:cxn ang="0">
                  <a:pos x="492" y="0"/>
                </a:cxn>
                <a:cxn ang="0">
                  <a:pos x="943" y="814"/>
                </a:cxn>
                <a:cxn ang="0">
                  <a:pos x="1374" y="393"/>
                </a:cxn>
                <a:cxn ang="0">
                  <a:pos x="1878" y="736"/>
                </a:cxn>
                <a:cxn ang="0">
                  <a:pos x="1874" y="835"/>
                </a:cxn>
              </a:cxnLst>
              <a:rect l="0" t="0" r="r" b="b"/>
              <a:pathLst>
                <a:path w="1878" h="963">
                  <a:moveTo>
                    <a:pt x="1874" y="835"/>
                  </a:moveTo>
                  <a:lnTo>
                    <a:pt x="1380" y="502"/>
                  </a:lnTo>
                  <a:lnTo>
                    <a:pt x="930" y="942"/>
                  </a:lnTo>
                  <a:lnTo>
                    <a:pt x="488" y="147"/>
                  </a:lnTo>
                  <a:lnTo>
                    <a:pt x="2" y="963"/>
                  </a:lnTo>
                  <a:lnTo>
                    <a:pt x="0" y="812"/>
                  </a:lnTo>
                  <a:lnTo>
                    <a:pt x="492" y="0"/>
                  </a:lnTo>
                  <a:lnTo>
                    <a:pt x="943" y="814"/>
                  </a:lnTo>
                  <a:lnTo>
                    <a:pt x="1374" y="393"/>
                  </a:lnTo>
                  <a:lnTo>
                    <a:pt x="1878" y="736"/>
                  </a:lnTo>
                  <a:lnTo>
                    <a:pt x="1874" y="835"/>
                  </a:lnTo>
                  <a:close/>
                </a:path>
              </a:pathLst>
            </a:custGeom>
            <a:grpFill/>
            <a:ln w="9525">
              <a:noFill/>
              <a:round/>
              <a:headEnd/>
              <a:tailEnd/>
            </a:ln>
          </p:spPr>
          <p:txBody>
            <a:bodyPr/>
            <a:lstStyle/>
            <a:p>
              <a:pPr algn="just">
                <a:defRPr/>
              </a:pPr>
              <a:endParaRPr lang="en-IN">
                <a:latin typeface="Arial" pitchFamily="34" charset="0"/>
                <a:cs typeface="Arial" pitchFamily="34" charset="0"/>
              </a:endParaRPr>
            </a:p>
          </p:txBody>
        </p:sp>
        <p:sp>
          <p:nvSpPr>
            <p:cNvPr id="24" name="Rectangle 77"/>
            <p:cNvSpPr>
              <a:spLocks noChangeArrowheads="1"/>
            </p:cNvSpPr>
            <p:nvPr/>
          </p:nvSpPr>
          <p:spPr bwMode="auto">
            <a:xfrm>
              <a:off x="3984" y="2708"/>
              <a:ext cx="97" cy="34"/>
            </a:xfrm>
            <a:prstGeom prst="rect">
              <a:avLst/>
            </a:prstGeom>
            <a:grpFill/>
            <a:ln w="9525">
              <a:noFill/>
              <a:miter lim="800000"/>
              <a:headEnd/>
              <a:tailEnd/>
            </a:ln>
          </p:spPr>
          <p:txBody>
            <a:bodyPr/>
            <a:lstStyle/>
            <a:p>
              <a:pPr algn="just">
                <a:defRPr/>
              </a:pPr>
              <a:endParaRPr lang="en-IN">
                <a:latin typeface="Arial" pitchFamily="34" charset="0"/>
                <a:cs typeface="Arial" pitchFamily="34" charset="0"/>
              </a:endParaRPr>
            </a:p>
          </p:txBody>
        </p:sp>
        <p:sp>
          <p:nvSpPr>
            <p:cNvPr id="25" name="Rectangle 78"/>
            <p:cNvSpPr>
              <a:spLocks noChangeArrowheads="1"/>
            </p:cNvSpPr>
            <p:nvPr/>
          </p:nvSpPr>
          <p:spPr bwMode="auto">
            <a:xfrm>
              <a:off x="3984" y="2536"/>
              <a:ext cx="97" cy="33"/>
            </a:xfrm>
            <a:prstGeom prst="rect">
              <a:avLst/>
            </a:prstGeom>
            <a:grpFill/>
            <a:ln w="9525">
              <a:noFill/>
              <a:miter lim="800000"/>
              <a:headEnd/>
              <a:tailEnd/>
            </a:ln>
          </p:spPr>
          <p:txBody>
            <a:bodyPr/>
            <a:lstStyle/>
            <a:p>
              <a:pPr algn="just">
                <a:defRPr/>
              </a:pPr>
              <a:endParaRPr lang="en-IN">
                <a:latin typeface="Arial" pitchFamily="34" charset="0"/>
                <a:cs typeface="Arial" pitchFamily="34" charset="0"/>
              </a:endParaRPr>
            </a:p>
          </p:txBody>
        </p:sp>
        <p:sp>
          <p:nvSpPr>
            <p:cNvPr id="26" name="Rectangle 79"/>
            <p:cNvSpPr>
              <a:spLocks noChangeArrowheads="1"/>
            </p:cNvSpPr>
            <p:nvPr/>
          </p:nvSpPr>
          <p:spPr bwMode="auto">
            <a:xfrm>
              <a:off x="3984" y="2363"/>
              <a:ext cx="97" cy="34"/>
            </a:xfrm>
            <a:prstGeom prst="rect">
              <a:avLst/>
            </a:prstGeom>
            <a:grpFill/>
            <a:ln w="9525">
              <a:noFill/>
              <a:miter lim="800000"/>
              <a:headEnd/>
              <a:tailEnd/>
            </a:ln>
          </p:spPr>
          <p:txBody>
            <a:bodyPr/>
            <a:lstStyle/>
            <a:p>
              <a:pPr algn="just">
                <a:defRPr/>
              </a:pPr>
              <a:endParaRPr lang="en-IN">
                <a:latin typeface="Arial" pitchFamily="34" charset="0"/>
                <a:cs typeface="Arial" pitchFamily="34" charset="0"/>
              </a:endParaRPr>
            </a:p>
          </p:txBody>
        </p:sp>
        <p:sp>
          <p:nvSpPr>
            <p:cNvPr id="27" name="Rectangle 80"/>
            <p:cNvSpPr>
              <a:spLocks noChangeArrowheads="1"/>
            </p:cNvSpPr>
            <p:nvPr/>
          </p:nvSpPr>
          <p:spPr bwMode="auto">
            <a:xfrm>
              <a:off x="3984" y="2190"/>
              <a:ext cx="97" cy="34"/>
            </a:xfrm>
            <a:prstGeom prst="rect">
              <a:avLst/>
            </a:prstGeom>
            <a:grpFill/>
            <a:ln w="9525">
              <a:noFill/>
              <a:miter lim="800000"/>
              <a:headEnd/>
              <a:tailEnd/>
            </a:ln>
          </p:spPr>
          <p:txBody>
            <a:bodyPr/>
            <a:lstStyle/>
            <a:p>
              <a:pPr algn="just">
                <a:defRPr/>
              </a:pPr>
              <a:endParaRPr lang="en-IN">
                <a:latin typeface="Arial" pitchFamily="34" charset="0"/>
                <a:cs typeface="Arial" pitchFamily="34" charset="0"/>
              </a:endParaRPr>
            </a:p>
          </p:txBody>
        </p:sp>
        <p:sp>
          <p:nvSpPr>
            <p:cNvPr id="28" name="Rectangle 81"/>
            <p:cNvSpPr>
              <a:spLocks noChangeArrowheads="1"/>
            </p:cNvSpPr>
            <p:nvPr/>
          </p:nvSpPr>
          <p:spPr bwMode="auto">
            <a:xfrm>
              <a:off x="3984" y="2026"/>
              <a:ext cx="97" cy="34"/>
            </a:xfrm>
            <a:prstGeom prst="rect">
              <a:avLst/>
            </a:prstGeom>
            <a:grpFill/>
            <a:ln w="9525">
              <a:noFill/>
              <a:miter lim="800000"/>
              <a:headEnd/>
              <a:tailEnd/>
            </a:ln>
          </p:spPr>
          <p:txBody>
            <a:bodyPr/>
            <a:lstStyle/>
            <a:p>
              <a:pPr algn="just">
                <a:defRPr/>
              </a:pPr>
              <a:endParaRPr lang="en-IN">
                <a:latin typeface="Arial" pitchFamily="34" charset="0"/>
                <a:cs typeface="Arial" pitchFamily="34" charset="0"/>
              </a:endParaRPr>
            </a:p>
          </p:txBody>
        </p:sp>
      </p:grpSp>
      <p:grpSp>
        <p:nvGrpSpPr>
          <p:cNvPr id="29" name="Group 51"/>
          <p:cNvGrpSpPr>
            <a:grpSpLocks noChangeAspect="1"/>
          </p:cNvGrpSpPr>
          <p:nvPr/>
        </p:nvGrpSpPr>
        <p:grpSpPr bwMode="auto">
          <a:xfrm>
            <a:off x="7179019" y="3118051"/>
            <a:ext cx="867710" cy="619384"/>
            <a:chOff x="2400" y="2880"/>
            <a:chExt cx="1216" cy="868"/>
          </a:xfrm>
          <a:solidFill>
            <a:schemeClr val="bg1"/>
          </a:solidFill>
        </p:grpSpPr>
        <p:sp>
          <p:nvSpPr>
            <p:cNvPr id="30" name="Freeform 52"/>
            <p:cNvSpPr>
              <a:spLocks/>
            </p:cNvSpPr>
            <p:nvPr/>
          </p:nvSpPr>
          <p:spPr bwMode="auto">
            <a:xfrm>
              <a:off x="2400" y="3120"/>
              <a:ext cx="500" cy="628"/>
            </a:xfrm>
            <a:custGeom>
              <a:avLst/>
              <a:gdLst/>
              <a:ahLst/>
              <a:cxnLst>
                <a:cxn ang="0">
                  <a:pos x="50" y="622"/>
                </a:cxn>
                <a:cxn ang="0">
                  <a:pos x="6" y="578"/>
                </a:cxn>
                <a:cxn ang="0">
                  <a:pos x="0" y="414"/>
                </a:cxn>
                <a:cxn ang="0">
                  <a:pos x="14" y="368"/>
                </a:cxn>
                <a:cxn ang="0">
                  <a:pos x="66" y="334"/>
                </a:cxn>
                <a:cxn ang="0">
                  <a:pos x="132" y="332"/>
                </a:cxn>
                <a:cxn ang="0">
                  <a:pos x="152" y="326"/>
                </a:cxn>
                <a:cxn ang="0">
                  <a:pos x="158" y="274"/>
                </a:cxn>
                <a:cxn ang="0">
                  <a:pos x="136" y="252"/>
                </a:cxn>
                <a:cxn ang="0">
                  <a:pos x="106" y="198"/>
                </a:cxn>
                <a:cxn ang="0">
                  <a:pos x="98" y="152"/>
                </a:cxn>
                <a:cxn ang="0">
                  <a:pos x="106" y="108"/>
                </a:cxn>
                <a:cxn ang="0">
                  <a:pos x="134" y="56"/>
                </a:cxn>
                <a:cxn ang="0">
                  <a:pos x="178" y="18"/>
                </a:cxn>
                <a:cxn ang="0">
                  <a:pos x="236" y="0"/>
                </a:cxn>
                <a:cxn ang="0">
                  <a:pos x="266" y="0"/>
                </a:cxn>
                <a:cxn ang="0">
                  <a:pos x="324" y="18"/>
                </a:cxn>
                <a:cxn ang="0">
                  <a:pos x="368" y="56"/>
                </a:cxn>
                <a:cxn ang="0">
                  <a:pos x="396" y="108"/>
                </a:cxn>
                <a:cxn ang="0">
                  <a:pos x="404" y="152"/>
                </a:cxn>
                <a:cxn ang="0">
                  <a:pos x="394" y="204"/>
                </a:cxn>
                <a:cxn ang="0">
                  <a:pos x="358" y="260"/>
                </a:cxn>
                <a:cxn ang="0">
                  <a:pos x="346" y="270"/>
                </a:cxn>
                <a:cxn ang="0">
                  <a:pos x="308" y="266"/>
                </a:cxn>
                <a:cxn ang="0">
                  <a:pos x="302" y="246"/>
                </a:cxn>
                <a:cxn ang="0">
                  <a:pos x="312" y="228"/>
                </a:cxn>
                <a:cxn ang="0">
                  <a:pos x="344" y="174"/>
                </a:cxn>
                <a:cxn ang="0">
                  <a:pos x="348" y="152"/>
                </a:cxn>
                <a:cxn ang="0">
                  <a:pos x="318" y="84"/>
                </a:cxn>
                <a:cxn ang="0">
                  <a:pos x="250" y="56"/>
                </a:cxn>
                <a:cxn ang="0">
                  <a:pos x="214" y="64"/>
                </a:cxn>
                <a:cxn ang="0">
                  <a:pos x="162" y="114"/>
                </a:cxn>
                <a:cxn ang="0">
                  <a:pos x="154" y="152"/>
                </a:cxn>
                <a:cxn ang="0">
                  <a:pos x="176" y="214"/>
                </a:cxn>
                <a:cxn ang="0">
                  <a:pos x="192" y="228"/>
                </a:cxn>
                <a:cxn ang="0">
                  <a:pos x="214" y="244"/>
                </a:cxn>
                <a:cxn ang="0">
                  <a:pos x="208" y="344"/>
                </a:cxn>
                <a:cxn ang="0">
                  <a:pos x="188" y="368"/>
                </a:cxn>
                <a:cxn ang="0">
                  <a:pos x="132" y="388"/>
                </a:cxn>
                <a:cxn ang="0">
                  <a:pos x="72" y="390"/>
                </a:cxn>
                <a:cxn ang="0">
                  <a:pos x="56" y="414"/>
                </a:cxn>
                <a:cxn ang="0">
                  <a:pos x="64" y="564"/>
                </a:cxn>
                <a:cxn ang="0">
                  <a:pos x="418" y="572"/>
                </a:cxn>
                <a:cxn ang="0">
                  <a:pos x="442" y="556"/>
                </a:cxn>
                <a:cxn ang="0">
                  <a:pos x="444" y="428"/>
                </a:cxn>
                <a:cxn ang="0">
                  <a:pos x="438" y="406"/>
                </a:cxn>
                <a:cxn ang="0">
                  <a:pos x="424" y="388"/>
                </a:cxn>
                <a:cxn ang="0">
                  <a:pos x="368" y="386"/>
                </a:cxn>
                <a:cxn ang="0">
                  <a:pos x="348" y="378"/>
                </a:cxn>
                <a:cxn ang="0">
                  <a:pos x="340" y="358"/>
                </a:cxn>
                <a:cxn ang="0">
                  <a:pos x="368" y="330"/>
                </a:cxn>
                <a:cxn ang="0">
                  <a:pos x="420" y="330"/>
                </a:cxn>
                <a:cxn ang="0">
                  <a:pos x="448" y="338"/>
                </a:cxn>
                <a:cxn ang="0">
                  <a:pos x="468" y="354"/>
                </a:cxn>
                <a:cxn ang="0">
                  <a:pos x="488" y="382"/>
                </a:cxn>
                <a:cxn ang="0">
                  <a:pos x="500" y="428"/>
                </a:cxn>
                <a:cxn ang="0">
                  <a:pos x="492" y="578"/>
                </a:cxn>
                <a:cxn ang="0">
                  <a:pos x="450" y="622"/>
                </a:cxn>
                <a:cxn ang="0">
                  <a:pos x="82" y="628"/>
                </a:cxn>
              </a:cxnLst>
              <a:rect l="0" t="0" r="r" b="b"/>
              <a:pathLst>
                <a:path w="500" h="628">
                  <a:moveTo>
                    <a:pt x="82" y="628"/>
                  </a:moveTo>
                  <a:lnTo>
                    <a:pt x="82" y="628"/>
                  </a:lnTo>
                  <a:lnTo>
                    <a:pt x="66" y="626"/>
                  </a:lnTo>
                  <a:lnTo>
                    <a:pt x="50" y="622"/>
                  </a:lnTo>
                  <a:lnTo>
                    <a:pt x="36" y="614"/>
                  </a:lnTo>
                  <a:lnTo>
                    <a:pt x="24" y="604"/>
                  </a:lnTo>
                  <a:lnTo>
                    <a:pt x="14" y="592"/>
                  </a:lnTo>
                  <a:lnTo>
                    <a:pt x="6" y="578"/>
                  </a:lnTo>
                  <a:lnTo>
                    <a:pt x="2" y="562"/>
                  </a:lnTo>
                  <a:lnTo>
                    <a:pt x="0" y="546"/>
                  </a:lnTo>
                  <a:lnTo>
                    <a:pt x="0" y="546"/>
                  </a:lnTo>
                  <a:lnTo>
                    <a:pt x="0" y="414"/>
                  </a:lnTo>
                  <a:lnTo>
                    <a:pt x="0" y="414"/>
                  </a:lnTo>
                  <a:lnTo>
                    <a:pt x="2" y="396"/>
                  </a:lnTo>
                  <a:lnTo>
                    <a:pt x="6" y="382"/>
                  </a:lnTo>
                  <a:lnTo>
                    <a:pt x="14" y="368"/>
                  </a:lnTo>
                  <a:lnTo>
                    <a:pt x="24" y="356"/>
                  </a:lnTo>
                  <a:lnTo>
                    <a:pt x="36" y="346"/>
                  </a:lnTo>
                  <a:lnTo>
                    <a:pt x="50" y="338"/>
                  </a:lnTo>
                  <a:lnTo>
                    <a:pt x="66" y="334"/>
                  </a:lnTo>
                  <a:lnTo>
                    <a:pt x="82" y="332"/>
                  </a:lnTo>
                  <a:lnTo>
                    <a:pt x="82" y="332"/>
                  </a:lnTo>
                  <a:lnTo>
                    <a:pt x="132" y="332"/>
                  </a:lnTo>
                  <a:lnTo>
                    <a:pt x="132" y="332"/>
                  </a:lnTo>
                  <a:lnTo>
                    <a:pt x="146" y="330"/>
                  </a:lnTo>
                  <a:lnTo>
                    <a:pt x="152" y="326"/>
                  </a:lnTo>
                  <a:lnTo>
                    <a:pt x="152" y="326"/>
                  </a:lnTo>
                  <a:lnTo>
                    <a:pt x="152" y="326"/>
                  </a:lnTo>
                  <a:lnTo>
                    <a:pt x="156" y="320"/>
                  </a:lnTo>
                  <a:lnTo>
                    <a:pt x="158" y="310"/>
                  </a:lnTo>
                  <a:lnTo>
                    <a:pt x="158" y="310"/>
                  </a:lnTo>
                  <a:lnTo>
                    <a:pt x="158" y="274"/>
                  </a:lnTo>
                  <a:lnTo>
                    <a:pt x="158" y="274"/>
                  </a:lnTo>
                  <a:lnTo>
                    <a:pt x="148" y="266"/>
                  </a:lnTo>
                  <a:lnTo>
                    <a:pt x="136" y="252"/>
                  </a:lnTo>
                  <a:lnTo>
                    <a:pt x="136" y="252"/>
                  </a:lnTo>
                  <a:lnTo>
                    <a:pt x="136" y="252"/>
                  </a:lnTo>
                  <a:lnTo>
                    <a:pt x="122" y="234"/>
                  </a:lnTo>
                  <a:lnTo>
                    <a:pt x="110" y="212"/>
                  </a:lnTo>
                  <a:lnTo>
                    <a:pt x="106" y="198"/>
                  </a:lnTo>
                  <a:lnTo>
                    <a:pt x="102" y="184"/>
                  </a:lnTo>
                  <a:lnTo>
                    <a:pt x="100" y="168"/>
                  </a:lnTo>
                  <a:lnTo>
                    <a:pt x="98" y="152"/>
                  </a:lnTo>
                  <a:lnTo>
                    <a:pt x="98" y="152"/>
                  </a:lnTo>
                  <a:lnTo>
                    <a:pt x="98" y="152"/>
                  </a:lnTo>
                  <a:lnTo>
                    <a:pt x="100" y="136"/>
                  </a:lnTo>
                  <a:lnTo>
                    <a:pt x="102" y="122"/>
                  </a:lnTo>
                  <a:lnTo>
                    <a:pt x="106" y="108"/>
                  </a:lnTo>
                  <a:lnTo>
                    <a:pt x="110" y="94"/>
                  </a:lnTo>
                  <a:lnTo>
                    <a:pt x="118" y="80"/>
                  </a:lnTo>
                  <a:lnTo>
                    <a:pt x="124" y="68"/>
                  </a:lnTo>
                  <a:lnTo>
                    <a:pt x="134" y="56"/>
                  </a:lnTo>
                  <a:lnTo>
                    <a:pt x="144" y="44"/>
                  </a:lnTo>
                  <a:lnTo>
                    <a:pt x="154" y="34"/>
                  </a:lnTo>
                  <a:lnTo>
                    <a:pt x="166" y="26"/>
                  </a:lnTo>
                  <a:lnTo>
                    <a:pt x="178" y="18"/>
                  </a:lnTo>
                  <a:lnTo>
                    <a:pt x="192" y="12"/>
                  </a:lnTo>
                  <a:lnTo>
                    <a:pt x="206" y="6"/>
                  </a:lnTo>
                  <a:lnTo>
                    <a:pt x="220" y="4"/>
                  </a:lnTo>
                  <a:lnTo>
                    <a:pt x="236" y="0"/>
                  </a:lnTo>
                  <a:lnTo>
                    <a:pt x="250" y="0"/>
                  </a:lnTo>
                  <a:lnTo>
                    <a:pt x="250" y="0"/>
                  </a:lnTo>
                  <a:lnTo>
                    <a:pt x="250" y="0"/>
                  </a:lnTo>
                  <a:lnTo>
                    <a:pt x="266" y="0"/>
                  </a:lnTo>
                  <a:lnTo>
                    <a:pt x="282" y="4"/>
                  </a:lnTo>
                  <a:lnTo>
                    <a:pt x="296" y="6"/>
                  </a:lnTo>
                  <a:lnTo>
                    <a:pt x="310" y="12"/>
                  </a:lnTo>
                  <a:lnTo>
                    <a:pt x="324" y="18"/>
                  </a:lnTo>
                  <a:lnTo>
                    <a:pt x="336" y="26"/>
                  </a:lnTo>
                  <a:lnTo>
                    <a:pt x="348" y="34"/>
                  </a:lnTo>
                  <a:lnTo>
                    <a:pt x="358" y="44"/>
                  </a:lnTo>
                  <a:lnTo>
                    <a:pt x="368" y="56"/>
                  </a:lnTo>
                  <a:lnTo>
                    <a:pt x="378" y="68"/>
                  </a:lnTo>
                  <a:lnTo>
                    <a:pt x="384" y="80"/>
                  </a:lnTo>
                  <a:lnTo>
                    <a:pt x="392" y="94"/>
                  </a:lnTo>
                  <a:lnTo>
                    <a:pt x="396" y="108"/>
                  </a:lnTo>
                  <a:lnTo>
                    <a:pt x="400" y="122"/>
                  </a:lnTo>
                  <a:lnTo>
                    <a:pt x="402" y="136"/>
                  </a:lnTo>
                  <a:lnTo>
                    <a:pt x="404" y="152"/>
                  </a:lnTo>
                  <a:lnTo>
                    <a:pt x="404" y="152"/>
                  </a:lnTo>
                  <a:lnTo>
                    <a:pt x="404" y="152"/>
                  </a:lnTo>
                  <a:lnTo>
                    <a:pt x="402" y="170"/>
                  </a:lnTo>
                  <a:lnTo>
                    <a:pt x="400" y="188"/>
                  </a:lnTo>
                  <a:lnTo>
                    <a:pt x="394" y="204"/>
                  </a:lnTo>
                  <a:lnTo>
                    <a:pt x="388" y="220"/>
                  </a:lnTo>
                  <a:lnTo>
                    <a:pt x="380" y="234"/>
                  </a:lnTo>
                  <a:lnTo>
                    <a:pt x="370" y="248"/>
                  </a:lnTo>
                  <a:lnTo>
                    <a:pt x="358" y="260"/>
                  </a:lnTo>
                  <a:lnTo>
                    <a:pt x="346" y="270"/>
                  </a:lnTo>
                  <a:lnTo>
                    <a:pt x="346" y="270"/>
                  </a:lnTo>
                  <a:lnTo>
                    <a:pt x="346" y="270"/>
                  </a:lnTo>
                  <a:lnTo>
                    <a:pt x="346" y="270"/>
                  </a:lnTo>
                  <a:lnTo>
                    <a:pt x="336" y="276"/>
                  </a:lnTo>
                  <a:lnTo>
                    <a:pt x="326" y="276"/>
                  </a:lnTo>
                  <a:lnTo>
                    <a:pt x="316" y="274"/>
                  </a:lnTo>
                  <a:lnTo>
                    <a:pt x="308" y="266"/>
                  </a:lnTo>
                  <a:lnTo>
                    <a:pt x="308" y="266"/>
                  </a:lnTo>
                  <a:lnTo>
                    <a:pt x="308" y="266"/>
                  </a:lnTo>
                  <a:lnTo>
                    <a:pt x="302" y="256"/>
                  </a:lnTo>
                  <a:lnTo>
                    <a:pt x="302" y="246"/>
                  </a:lnTo>
                  <a:lnTo>
                    <a:pt x="304" y="236"/>
                  </a:lnTo>
                  <a:lnTo>
                    <a:pt x="312" y="228"/>
                  </a:lnTo>
                  <a:lnTo>
                    <a:pt x="312" y="228"/>
                  </a:lnTo>
                  <a:lnTo>
                    <a:pt x="312" y="228"/>
                  </a:lnTo>
                  <a:lnTo>
                    <a:pt x="326" y="212"/>
                  </a:lnTo>
                  <a:lnTo>
                    <a:pt x="338" y="194"/>
                  </a:lnTo>
                  <a:lnTo>
                    <a:pt x="342" y="184"/>
                  </a:lnTo>
                  <a:lnTo>
                    <a:pt x="344" y="174"/>
                  </a:lnTo>
                  <a:lnTo>
                    <a:pt x="346" y="164"/>
                  </a:lnTo>
                  <a:lnTo>
                    <a:pt x="348" y="152"/>
                  </a:lnTo>
                  <a:lnTo>
                    <a:pt x="348" y="152"/>
                  </a:lnTo>
                  <a:lnTo>
                    <a:pt x="348" y="152"/>
                  </a:lnTo>
                  <a:lnTo>
                    <a:pt x="346" y="132"/>
                  </a:lnTo>
                  <a:lnTo>
                    <a:pt x="340" y="114"/>
                  </a:lnTo>
                  <a:lnTo>
                    <a:pt x="330" y="98"/>
                  </a:lnTo>
                  <a:lnTo>
                    <a:pt x="318" y="84"/>
                  </a:lnTo>
                  <a:lnTo>
                    <a:pt x="304" y="72"/>
                  </a:lnTo>
                  <a:lnTo>
                    <a:pt x="288" y="64"/>
                  </a:lnTo>
                  <a:lnTo>
                    <a:pt x="270" y="58"/>
                  </a:lnTo>
                  <a:lnTo>
                    <a:pt x="250" y="56"/>
                  </a:lnTo>
                  <a:lnTo>
                    <a:pt x="250" y="56"/>
                  </a:lnTo>
                  <a:lnTo>
                    <a:pt x="250" y="56"/>
                  </a:lnTo>
                  <a:lnTo>
                    <a:pt x="232" y="58"/>
                  </a:lnTo>
                  <a:lnTo>
                    <a:pt x="214" y="64"/>
                  </a:lnTo>
                  <a:lnTo>
                    <a:pt x="198" y="72"/>
                  </a:lnTo>
                  <a:lnTo>
                    <a:pt x="182" y="84"/>
                  </a:lnTo>
                  <a:lnTo>
                    <a:pt x="172" y="98"/>
                  </a:lnTo>
                  <a:lnTo>
                    <a:pt x="162" y="114"/>
                  </a:lnTo>
                  <a:lnTo>
                    <a:pt x="156" y="132"/>
                  </a:lnTo>
                  <a:lnTo>
                    <a:pt x="154" y="152"/>
                  </a:lnTo>
                  <a:lnTo>
                    <a:pt x="154" y="152"/>
                  </a:lnTo>
                  <a:lnTo>
                    <a:pt x="154" y="152"/>
                  </a:lnTo>
                  <a:lnTo>
                    <a:pt x="156" y="172"/>
                  </a:lnTo>
                  <a:lnTo>
                    <a:pt x="162" y="188"/>
                  </a:lnTo>
                  <a:lnTo>
                    <a:pt x="168" y="202"/>
                  </a:lnTo>
                  <a:lnTo>
                    <a:pt x="176" y="214"/>
                  </a:lnTo>
                  <a:lnTo>
                    <a:pt x="176" y="214"/>
                  </a:lnTo>
                  <a:lnTo>
                    <a:pt x="176" y="214"/>
                  </a:lnTo>
                  <a:lnTo>
                    <a:pt x="184" y="222"/>
                  </a:lnTo>
                  <a:lnTo>
                    <a:pt x="192" y="228"/>
                  </a:lnTo>
                  <a:lnTo>
                    <a:pt x="200" y="236"/>
                  </a:lnTo>
                  <a:lnTo>
                    <a:pt x="200" y="236"/>
                  </a:lnTo>
                  <a:lnTo>
                    <a:pt x="200" y="236"/>
                  </a:lnTo>
                  <a:lnTo>
                    <a:pt x="214" y="244"/>
                  </a:lnTo>
                  <a:lnTo>
                    <a:pt x="214" y="310"/>
                  </a:lnTo>
                  <a:lnTo>
                    <a:pt x="214" y="310"/>
                  </a:lnTo>
                  <a:lnTo>
                    <a:pt x="212" y="328"/>
                  </a:lnTo>
                  <a:lnTo>
                    <a:pt x="208" y="344"/>
                  </a:lnTo>
                  <a:lnTo>
                    <a:pt x="200" y="358"/>
                  </a:lnTo>
                  <a:lnTo>
                    <a:pt x="188" y="368"/>
                  </a:lnTo>
                  <a:lnTo>
                    <a:pt x="188" y="368"/>
                  </a:lnTo>
                  <a:lnTo>
                    <a:pt x="188" y="368"/>
                  </a:lnTo>
                  <a:lnTo>
                    <a:pt x="176" y="378"/>
                  </a:lnTo>
                  <a:lnTo>
                    <a:pt x="162" y="384"/>
                  </a:lnTo>
                  <a:lnTo>
                    <a:pt x="148" y="386"/>
                  </a:lnTo>
                  <a:lnTo>
                    <a:pt x="132" y="388"/>
                  </a:lnTo>
                  <a:lnTo>
                    <a:pt x="132" y="388"/>
                  </a:lnTo>
                  <a:lnTo>
                    <a:pt x="82" y="388"/>
                  </a:lnTo>
                  <a:lnTo>
                    <a:pt x="82" y="388"/>
                  </a:lnTo>
                  <a:lnTo>
                    <a:pt x="72" y="390"/>
                  </a:lnTo>
                  <a:lnTo>
                    <a:pt x="64" y="396"/>
                  </a:lnTo>
                  <a:lnTo>
                    <a:pt x="58" y="404"/>
                  </a:lnTo>
                  <a:lnTo>
                    <a:pt x="56" y="414"/>
                  </a:lnTo>
                  <a:lnTo>
                    <a:pt x="56" y="414"/>
                  </a:lnTo>
                  <a:lnTo>
                    <a:pt x="56" y="546"/>
                  </a:lnTo>
                  <a:lnTo>
                    <a:pt x="56" y="546"/>
                  </a:lnTo>
                  <a:lnTo>
                    <a:pt x="58" y="556"/>
                  </a:lnTo>
                  <a:lnTo>
                    <a:pt x="64" y="564"/>
                  </a:lnTo>
                  <a:lnTo>
                    <a:pt x="72" y="570"/>
                  </a:lnTo>
                  <a:lnTo>
                    <a:pt x="82" y="572"/>
                  </a:lnTo>
                  <a:lnTo>
                    <a:pt x="82" y="572"/>
                  </a:lnTo>
                  <a:lnTo>
                    <a:pt x="418" y="572"/>
                  </a:lnTo>
                  <a:lnTo>
                    <a:pt x="418" y="572"/>
                  </a:lnTo>
                  <a:lnTo>
                    <a:pt x="428" y="570"/>
                  </a:lnTo>
                  <a:lnTo>
                    <a:pt x="436" y="564"/>
                  </a:lnTo>
                  <a:lnTo>
                    <a:pt x="442" y="556"/>
                  </a:lnTo>
                  <a:lnTo>
                    <a:pt x="444" y="546"/>
                  </a:lnTo>
                  <a:lnTo>
                    <a:pt x="444" y="546"/>
                  </a:lnTo>
                  <a:lnTo>
                    <a:pt x="444" y="428"/>
                  </a:lnTo>
                  <a:lnTo>
                    <a:pt x="444" y="428"/>
                  </a:lnTo>
                  <a:lnTo>
                    <a:pt x="442" y="418"/>
                  </a:lnTo>
                  <a:lnTo>
                    <a:pt x="438" y="406"/>
                  </a:lnTo>
                  <a:lnTo>
                    <a:pt x="438" y="406"/>
                  </a:lnTo>
                  <a:lnTo>
                    <a:pt x="438" y="406"/>
                  </a:lnTo>
                  <a:lnTo>
                    <a:pt x="430" y="396"/>
                  </a:lnTo>
                  <a:lnTo>
                    <a:pt x="424" y="388"/>
                  </a:lnTo>
                  <a:lnTo>
                    <a:pt x="424" y="388"/>
                  </a:lnTo>
                  <a:lnTo>
                    <a:pt x="424" y="388"/>
                  </a:lnTo>
                  <a:lnTo>
                    <a:pt x="420" y="386"/>
                  </a:lnTo>
                  <a:lnTo>
                    <a:pt x="420" y="386"/>
                  </a:lnTo>
                  <a:lnTo>
                    <a:pt x="420" y="386"/>
                  </a:lnTo>
                  <a:lnTo>
                    <a:pt x="368" y="386"/>
                  </a:lnTo>
                  <a:lnTo>
                    <a:pt x="368" y="386"/>
                  </a:lnTo>
                  <a:lnTo>
                    <a:pt x="368" y="386"/>
                  </a:lnTo>
                  <a:lnTo>
                    <a:pt x="356" y="384"/>
                  </a:lnTo>
                  <a:lnTo>
                    <a:pt x="348" y="378"/>
                  </a:lnTo>
                  <a:lnTo>
                    <a:pt x="342" y="370"/>
                  </a:lnTo>
                  <a:lnTo>
                    <a:pt x="340" y="358"/>
                  </a:lnTo>
                  <a:lnTo>
                    <a:pt x="340" y="358"/>
                  </a:lnTo>
                  <a:lnTo>
                    <a:pt x="340" y="358"/>
                  </a:lnTo>
                  <a:lnTo>
                    <a:pt x="342" y="348"/>
                  </a:lnTo>
                  <a:lnTo>
                    <a:pt x="348" y="338"/>
                  </a:lnTo>
                  <a:lnTo>
                    <a:pt x="356" y="332"/>
                  </a:lnTo>
                  <a:lnTo>
                    <a:pt x="368" y="330"/>
                  </a:lnTo>
                  <a:lnTo>
                    <a:pt x="368" y="330"/>
                  </a:lnTo>
                  <a:lnTo>
                    <a:pt x="368" y="330"/>
                  </a:lnTo>
                  <a:lnTo>
                    <a:pt x="420" y="330"/>
                  </a:lnTo>
                  <a:lnTo>
                    <a:pt x="420" y="330"/>
                  </a:lnTo>
                  <a:lnTo>
                    <a:pt x="420" y="330"/>
                  </a:lnTo>
                  <a:lnTo>
                    <a:pt x="430" y="332"/>
                  </a:lnTo>
                  <a:lnTo>
                    <a:pt x="440" y="334"/>
                  </a:lnTo>
                  <a:lnTo>
                    <a:pt x="448" y="338"/>
                  </a:lnTo>
                  <a:lnTo>
                    <a:pt x="456" y="342"/>
                  </a:lnTo>
                  <a:lnTo>
                    <a:pt x="456" y="342"/>
                  </a:lnTo>
                  <a:lnTo>
                    <a:pt x="456" y="342"/>
                  </a:lnTo>
                  <a:lnTo>
                    <a:pt x="468" y="354"/>
                  </a:lnTo>
                  <a:lnTo>
                    <a:pt x="480" y="366"/>
                  </a:lnTo>
                  <a:lnTo>
                    <a:pt x="480" y="366"/>
                  </a:lnTo>
                  <a:lnTo>
                    <a:pt x="480" y="366"/>
                  </a:lnTo>
                  <a:lnTo>
                    <a:pt x="488" y="382"/>
                  </a:lnTo>
                  <a:lnTo>
                    <a:pt x="494" y="396"/>
                  </a:lnTo>
                  <a:lnTo>
                    <a:pt x="498" y="412"/>
                  </a:lnTo>
                  <a:lnTo>
                    <a:pt x="500" y="428"/>
                  </a:lnTo>
                  <a:lnTo>
                    <a:pt x="500" y="428"/>
                  </a:lnTo>
                  <a:lnTo>
                    <a:pt x="500" y="546"/>
                  </a:lnTo>
                  <a:lnTo>
                    <a:pt x="500" y="546"/>
                  </a:lnTo>
                  <a:lnTo>
                    <a:pt x="498" y="562"/>
                  </a:lnTo>
                  <a:lnTo>
                    <a:pt x="492" y="578"/>
                  </a:lnTo>
                  <a:lnTo>
                    <a:pt x="486" y="592"/>
                  </a:lnTo>
                  <a:lnTo>
                    <a:pt x="476" y="604"/>
                  </a:lnTo>
                  <a:lnTo>
                    <a:pt x="464" y="614"/>
                  </a:lnTo>
                  <a:lnTo>
                    <a:pt x="450" y="622"/>
                  </a:lnTo>
                  <a:lnTo>
                    <a:pt x="434" y="626"/>
                  </a:lnTo>
                  <a:lnTo>
                    <a:pt x="418" y="628"/>
                  </a:lnTo>
                  <a:lnTo>
                    <a:pt x="418" y="628"/>
                  </a:lnTo>
                  <a:lnTo>
                    <a:pt x="82" y="628"/>
                  </a:lnTo>
                  <a:lnTo>
                    <a:pt x="82" y="628"/>
                  </a:lnTo>
                  <a:close/>
                </a:path>
              </a:pathLst>
            </a:custGeom>
            <a:grpFill/>
            <a:ln w="9525">
              <a:noFill/>
              <a:round/>
              <a:headEnd/>
              <a:tailEnd/>
            </a:ln>
          </p:spPr>
          <p:txBody>
            <a:bodyPr/>
            <a:lstStyle/>
            <a:p>
              <a:pPr algn="just">
                <a:defRPr/>
              </a:pPr>
              <a:endParaRPr lang="en-IN">
                <a:latin typeface="Arial" pitchFamily="34" charset="0"/>
                <a:cs typeface="Arial" pitchFamily="34" charset="0"/>
              </a:endParaRPr>
            </a:p>
          </p:txBody>
        </p:sp>
        <p:sp>
          <p:nvSpPr>
            <p:cNvPr id="31" name="Freeform 53"/>
            <p:cNvSpPr>
              <a:spLocks noEditPoints="1"/>
            </p:cNvSpPr>
            <p:nvPr/>
          </p:nvSpPr>
          <p:spPr bwMode="auto">
            <a:xfrm>
              <a:off x="2930" y="2880"/>
              <a:ext cx="686" cy="568"/>
            </a:xfrm>
            <a:custGeom>
              <a:avLst/>
              <a:gdLst/>
              <a:ahLst/>
              <a:cxnLst>
                <a:cxn ang="0">
                  <a:pos x="168" y="568"/>
                </a:cxn>
                <a:cxn ang="0">
                  <a:pos x="134" y="564"/>
                </a:cxn>
                <a:cxn ang="0">
                  <a:pos x="102" y="556"/>
                </a:cxn>
                <a:cxn ang="0">
                  <a:pos x="74" y="540"/>
                </a:cxn>
                <a:cxn ang="0">
                  <a:pos x="48" y="520"/>
                </a:cxn>
                <a:cxn ang="0">
                  <a:pos x="28" y="496"/>
                </a:cxn>
                <a:cxn ang="0">
                  <a:pos x="12" y="468"/>
                </a:cxn>
                <a:cxn ang="0">
                  <a:pos x="2" y="438"/>
                </a:cxn>
                <a:cxn ang="0">
                  <a:pos x="0" y="404"/>
                </a:cxn>
                <a:cxn ang="0">
                  <a:pos x="0" y="162"/>
                </a:cxn>
                <a:cxn ang="0">
                  <a:pos x="0" y="146"/>
                </a:cxn>
                <a:cxn ang="0">
                  <a:pos x="6" y="114"/>
                </a:cxn>
                <a:cxn ang="0">
                  <a:pos x="20" y="84"/>
                </a:cxn>
                <a:cxn ang="0">
                  <a:pos x="38" y="58"/>
                </a:cxn>
                <a:cxn ang="0">
                  <a:pos x="60" y="36"/>
                </a:cxn>
                <a:cxn ang="0">
                  <a:pos x="88" y="20"/>
                </a:cxn>
                <a:cxn ang="0">
                  <a:pos x="118" y="6"/>
                </a:cxn>
                <a:cxn ang="0">
                  <a:pos x="150" y="0"/>
                </a:cxn>
                <a:cxn ang="0">
                  <a:pos x="168" y="0"/>
                </a:cxn>
                <a:cxn ang="0">
                  <a:pos x="518" y="0"/>
                </a:cxn>
                <a:cxn ang="0">
                  <a:pos x="552" y="2"/>
                </a:cxn>
                <a:cxn ang="0">
                  <a:pos x="582" y="12"/>
                </a:cxn>
                <a:cxn ang="0">
                  <a:pos x="612" y="28"/>
                </a:cxn>
                <a:cxn ang="0">
                  <a:pos x="636" y="48"/>
                </a:cxn>
                <a:cxn ang="0">
                  <a:pos x="656" y="72"/>
                </a:cxn>
                <a:cxn ang="0">
                  <a:pos x="672" y="98"/>
                </a:cxn>
                <a:cxn ang="0">
                  <a:pos x="682" y="130"/>
                </a:cxn>
                <a:cxn ang="0">
                  <a:pos x="686" y="162"/>
                </a:cxn>
                <a:cxn ang="0">
                  <a:pos x="686" y="404"/>
                </a:cxn>
                <a:cxn ang="0">
                  <a:pos x="684" y="422"/>
                </a:cxn>
                <a:cxn ang="0">
                  <a:pos x="678" y="454"/>
                </a:cxn>
                <a:cxn ang="0">
                  <a:pos x="666" y="482"/>
                </a:cxn>
                <a:cxn ang="0">
                  <a:pos x="648" y="508"/>
                </a:cxn>
                <a:cxn ang="0">
                  <a:pos x="624" y="532"/>
                </a:cxn>
                <a:cxn ang="0">
                  <a:pos x="598" y="548"/>
                </a:cxn>
                <a:cxn ang="0">
                  <a:pos x="568" y="560"/>
                </a:cxn>
                <a:cxn ang="0">
                  <a:pos x="534" y="568"/>
                </a:cxn>
                <a:cxn ang="0">
                  <a:pos x="518" y="568"/>
                </a:cxn>
                <a:cxn ang="0">
                  <a:pos x="168" y="568"/>
                </a:cxn>
                <a:cxn ang="0">
                  <a:pos x="58" y="404"/>
                </a:cxn>
                <a:cxn ang="0">
                  <a:pos x="60" y="426"/>
                </a:cxn>
                <a:cxn ang="0">
                  <a:pos x="76" y="462"/>
                </a:cxn>
                <a:cxn ang="0">
                  <a:pos x="106" y="490"/>
                </a:cxn>
                <a:cxn ang="0">
                  <a:pos x="146" y="506"/>
                </a:cxn>
                <a:cxn ang="0">
                  <a:pos x="168" y="508"/>
                </a:cxn>
                <a:cxn ang="0">
                  <a:pos x="518" y="508"/>
                </a:cxn>
                <a:cxn ang="0">
                  <a:pos x="560" y="500"/>
                </a:cxn>
                <a:cxn ang="0">
                  <a:pos x="594" y="478"/>
                </a:cxn>
                <a:cxn ang="0">
                  <a:pos x="618" y="444"/>
                </a:cxn>
                <a:cxn ang="0">
                  <a:pos x="626" y="404"/>
                </a:cxn>
                <a:cxn ang="0">
                  <a:pos x="626" y="162"/>
                </a:cxn>
                <a:cxn ang="0">
                  <a:pos x="624" y="142"/>
                </a:cxn>
                <a:cxn ang="0">
                  <a:pos x="608" y="106"/>
                </a:cxn>
                <a:cxn ang="0">
                  <a:pos x="578" y="76"/>
                </a:cxn>
                <a:cxn ang="0">
                  <a:pos x="540" y="60"/>
                </a:cxn>
                <a:cxn ang="0">
                  <a:pos x="518" y="58"/>
                </a:cxn>
                <a:cxn ang="0">
                  <a:pos x="168" y="58"/>
                </a:cxn>
                <a:cxn ang="0">
                  <a:pos x="124" y="68"/>
                </a:cxn>
                <a:cxn ang="0">
                  <a:pos x="90" y="90"/>
                </a:cxn>
                <a:cxn ang="0">
                  <a:pos x="66" y="122"/>
                </a:cxn>
                <a:cxn ang="0">
                  <a:pos x="58" y="162"/>
                </a:cxn>
              </a:cxnLst>
              <a:rect l="0" t="0" r="r" b="b"/>
              <a:pathLst>
                <a:path w="686" h="568">
                  <a:moveTo>
                    <a:pt x="168" y="568"/>
                  </a:moveTo>
                  <a:lnTo>
                    <a:pt x="168" y="568"/>
                  </a:lnTo>
                  <a:lnTo>
                    <a:pt x="150" y="568"/>
                  </a:lnTo>
                  <a:lnTo>
                    <a:pt x="134" y="564"/>
                  </a:lnTo>
                  <a:lnTo>
                    <a:pt x="118" y="560"/>
                  </a:lnTo>
                  <a:lnTo>
                    <a:pt x="102" y="556"/>
                  </a:lnTo>
                  <a:lnTo>
                    <a:pt x="88" y="548"/>
                  </a:lnTo>
                  <a:lnTo>
                    <a:pt x="74" y="540"/>
                  </a:lnTo>
                  <a:lnTo>
                    <a:pt x="60" y="532"/>
                  </a:lnTo>
                  <a:lnTo>
                    <a:pt x="48" y="520"/>
                  </a:lnTo>
                  <a:lnTo>
                    <a:pt x="38" y="508"/>
                  </a:lnTo>
                  <a:lnTo>
                    <a:pt x="28" y="496"/>
                  </a:lnTo>
                  <a:lnTo>
                    <a:pt x="20" y="482"/>
                  </a:lnTo>
                  <a:lnTo>
                    <a:pt x="12" y="468"/>
                  </a:lnTo>
                  <a:lnTo>
                    <a:pt x="6" y="454"/>
                  </a:lnTo>
                  <a:lnTo>
                    <a:pt x="2" y="438"/>
                  </a:lnTo>
                  <a:lnTo>
                    <a:pt x="0" y="422"/>
                  </a:lnTo>
                  <a:lnTo>
                    <a:pt x="0" y="404"/>
                  </a:lnTo>
                  <a:lnTo>
                    <a:pt x="0" y="404"/>
                  </a:lnTo>
                  <a:lnTo>
                    <a:pt x="0" y="162"/>
                  </a:lnTo>
                  <a:lnTo>
                    <a:pt x="0" y="162"/>
                  </a:lnTo>
                  <a:lnTo>
                    <a:pt x="0" y="146"/>
                  </a:lnTo>
                  <a:lnTo>
                    <a:pt x="2" y="130"/>
                  </a:lnTo>
                  <a:lnTo>
                    <a:pt x="6" y="114"/>
                  </a:lnTo>
                  <a:lnTo>
                    <a:pt x="12" y="98"/>
                  </a:lnTo>
                  <a:lnTo>
                    <a:pt x="20" y="84"/>
                  </a:lnTo>
                  <a:lnTo>
                    <a:pt x="28" y="72"/>
                  </a:lnTo>
                  <a:lnTo>
                    <a:pt x="38" y="58"/>
                  </a:lnTo>
                  <a:lnTo>
                    <a:pt x="48" y="48"/>
                  </a:lnTo>
                  <a:lnTo>
                    <a:pt x="60" y="36"/>
                  </a:lnTo>
                  <a:lnTo>
                    <a:pt x="74" y="28"/>
                  </a:lnTo>
                  <a:lnTo>
                    <a:pt x="88" y="20"/>
                  </a:lnTo>
                  <a:lnTo>
                    <a:pt x="102" y="12"/>
                  </a:lnTo>
                  <a:lnTo>
                    <a:pt x="118" y="6"/>
                  </a:lnTo>
                  <a:lnTo>
                    <a:pt x="134" y="2"/>
                  </a:lnTo>
                  <a:lnTo>
                    <a:pt x="150" y="0"/>
                  </a:lnTo>
                  <a:lnTo>
                    <a:pt x="168" y="0"/>
                  </a:lnTo>
                  <a:lnTo>
                    <a:pt x="168" y="0"/>
                  </a:lnTo>
                  <a:lnTo>
                    <a:pt x="518" y="0"/>
                  </a:lnTo>
                  <a:lnTo>
                    <a:pt x="518" y="0"/>
                  </a:lnTo>
                  <a:lnTo>
                    <a:pt x="534" y="0"/>
                  </a:lnTo>
                  <a:lnTo>
                    <a:pt x="552" y="2"/>
                  </a:lnTo>
                  <a:lnTo>
                    <a:pt x="568" y="6"/>
                  </a:lnTo>
                  <a:lnTo>
                    <a:pt x="582" y="12"/>
                  </a:lnTo>
                  <a:lnTo>
                    <a:pt x="598" y="20"/>
                  </a:lnTo>
                  <a:lnTo>
                    <a:pt x="612" y="28"/>
                  </a:lnTo>
                  <a:lnTo>
                    <a:pt x="624" y="36"/>
                  </a:lnTo>
                  <a:lnTo>
                    <a:pt x="636" y="48"/>
                  </a:lnTo>
                  <a:lnTo>
                    <a:pt x="648" y="58"/>
                  </a:lnTo>
                  <a:lnTo>
                    <a:pt x="656" y="72"/>
                  </a:lnTo>
                  <a:lnTo>
                    <a:pt x="666" y="84"/>
                  </a:lnTo>
                  <a:lnTo>
                    <a:pt x="672" y="98"/>
                  </a:lnTo>
                  <a:lnTo>
                    <a:pt x="678" y="114"/>
                  </a:lnTo>
                  <a:lnTo>
                    <a:pt x="682" y="130"/>
                  </a:lnTo>
                  <a:lnTo>
                    <a:pt x="684" y="146"/>
                  </a:lnTo>
                  <a:lnTo>
                    <a:pt x="686" y="162"/>
                  </a:lnTo>
                  <a:lnTo>
                    <a:pt x="686" y="162"/>
                  </a:lnTo>
                  <a:lnTo>
                    <a:pt x="686" y="404"/>
                  </a:lnTo>
                  <a:lnTo>
                    <a:pt x="686" y="404"/>
                  </a:lnTo>
                  <a:lnTo>
                    <a:pt x="684" y="422"/>
                  </a:lnTo>
                  <a:lnTo>
                    <a:pt x="682" y="438"/>
                  </a:lnTo>
                  <a:lnTo>
                    <a:pt x="678" y="454"/>
                  </a:lnTo>
                  <a:lnTo>
                    <a:pt x="672" y="468"/>
                  </a:lnTo>
                  <a:lnTo>
                    <a:pt x="666" y="482"/>
                  </a:lnTo>
                  <a:lnTo>
                    <a:pt x="656" y="496"/>
                  </a:lnTo>
                  <a:lnTo>
                    <a:pt x="648" y="508"/>
                  </a:lnTo>
                  <a:lnTo>
                    <a:pt x="636" y="520"/>
                  </a:lnTo>
                  <a:lnTo>
                    <a:pt x="624" y="532"/>
                  </a:lnTo>
                  <a:lnTo>
                    <a:pt x="612" y="540"/>
                  </a:lnTo>
                  <a:lnTo>
                    <a:pt x="598" y="548"/>
                  </a:lnTo>
                  <a:lnTo>
                    <a:pt x="582" y="556"/>
                  </a:lnTo>
                  <a:lnTo>
                    <a:pt x="568" y="560"/>
                  </a:lnTo>
                  <a:lnTo>
                    <a:pt x="552" y="564"/>
                  </a:lnTo>
                  <a:lnTo>
                    <a:pt x="534" y="568"/>
                  </a:lnTo>
                  <a:lnTo>
                    <a:pt x="518" y="568"/>
                  </a:lnTo>
                  <a:lnTo>
                    <a:pt x="518" y="568"/>
                  </a:lnTo>
                  <a:lnTo>
                    <a:pt x="168" y="568"/>
                  </a:lnTo>
                  <a:lnTo>
                    <a:pt x="168" y="568"/>
                  </a:lnTo>
                  <a:close/>
                  <a:moveTo>
                    <a:pt x="58" y="162"/>
                  </a:moveTo>
                  <a:lnTo>
                    <a:pt x="58" y="404"/>
                  </a:lnTo>
                  <a:lnTo>
                    <a:pt x="58" y="404"/>
                  </a:lnTo>
                  <a:lnTo>
                    <a:pt x="60" y="426"/>
                  </a:lnTo>
                  <a:lnTo>
                    <a:pt x="66" y="444"/>
                  </a:lnTo>
                  <a:lnTo>
                    <a:pt x="76" y="462"/>
                  </a:lnTo>
                  <a:lnTo>
                    <a:pt x="90" y="478"/>
                  </a:lnTo>
                  <a:lnTo>
                    <a:pt x="106" y="490"/>
                  </a:lnTo>
                  <a:lnTo>
                    <a:pt x="124" y="500"/>
                  </a:lnTo>
                  <a:lnTo>
                    <a:pt x="146" y="506"/>
                  </a:lnTo>
                  <a:lnTo>
                    <a:pt x="168" y="508"/>
                  </a:lnTo>
                  <a:lnTo>
                    <a:pt x="168" y="508"/>
                  </a:lnTo>
                  <a:lnTo>
                    <a:pt x="518" y="508"/>
                  </a:lnTo>
                  <a:lnTo>
                    <a:pt x="518" y="508"/>
                  </a:lnTo>
                  <a:lnTo>
                    <a:pt x="540" y="506"/>
                  </a:lnTo>
                  <a:lnTo>
                    <a:pt x="560" y="500"/>
                  </a:lnTo>
                  <a:lnTo>
                    <a:pt x="578" y="490"/>
                  </a:lnTo>
                  <a:lnTo>
                    <a:pt x="594" y="478"/>
                  </a:lnTo>
                  <a:lnTo>
                    <a:pt x="608" y="462"/>
                  </a:lnTo>
                  <a:lnTo>
                    <a:pt x="618" y="444"/>
                  </a:lnTo>
                  <a:lnTo>
                    <a:pt x="624" y="426"/>
                  </a:lnTo>
                  <a:lnTo>
                    <a:pt x="626" y="404"/>
                  </a:lnTo>
                  <a:lnTo>
                    <a:pt x="626" y="404"/>
                  </a:lnTo>
                  <a:lnTo>
                    <a:pt x="626" y="162"/>
                  </a:lnTo>
                  <a:lnTo>
                    <a:pt x="626" y="162"/>
                  </a:lnTo>
                  <a:lnTo>
                    <a:pt x="624" y="142"/>
                  </a:lnTo>
                  <a:lnTo>
                    <a:pt x="618" y="122"/>
                  </a:lnTo>
                  <a:lnTo>
                    <a:pt x="608" y="106"/>
                  </a:lnTo>
                  <a:lnTo>
                    <a:pt x="594" y="90"/>
                  </a:lnTo>
                  <a:lnTo>
                    <a:pt x="578" y="76"/>
                  </a:lnTo>
                  <a:lnTo>
                    <a:pt x="560" y="68"/>
                  </a:lnTo>
                  <a:lnTo>
                    <a:pt x="540" y="60"/>
                  </a:lnTo>
                  <a:lnTo>
                    <a:pt x="518" y="58"/>
                  </a:lnTo>
                  <a:lnTo>
                    <a:pt x="518" y="58"/>
                  </a:lnTo>
                  <a:lnTo>
                    <a:pt x="168" y="58"/>
                  </a:lnTo>
                  <a:lnTo>
                    <a:pt x="168" y="58"/>
                  </a:lnTo>
                  <a:lnTo>
                    <a:pt x="146" y="60"/>
                  </a:lnTo>
                  <a:lnTo>
                    <a:pt x="124" y="68"/>
                  </a:lnTo>
                  <a:lnTo>
                    <a:pt x="106" y="76"/>
                  </a:lnTo>
                  <a:lnTo>
                    <a:pt x="90" y="90"/>
                  </a:lnTo>
                  <a:lnTo>
                    <a:pt x="76" y="106"/>
                  </a:lnTo>
                  <a:lnTo>
                    <a:pt x="66" y="122"/>
                  </a:lnTo>
                  <a:lnTo>
                    <a:pt x="60" y="142"/>
                  </a:lnTo>
                  <a:lnTo>
                    <a:pt x="58" y="162"/>
                  </a:lnTo>
                  <a:lnTo>
                    <a:pt x="58" y="162"/>
                  </a:lnTo>
                  <a:close/>
                </a:path>
              </a:pathLst>
            </a:custGeom>
            <a:grpFill/>
            <a:ln w="9525">
              <a:noFill/>
              <a:round/>
              <a:headEnd/>
              <a:tailEnd/>
            </a:ln>
          </p:spPr>
          <p:txBody>
            <a:bodyPr/>
            <a:lstStyle/>
            <a:p>
              <a:pPr algn="just">
                <a:defRPr/>
              </a:pPr>
              <a:endParaRPr lang="en-IN">
                <a:latin typeface="Arial" pitchFamily="34" charset="0"/>
                <a:cs typeface="Arial" pitchFamily="34" charset="0"/>
              </a:endParaRPr>
            </a:p>
          </p:txBody>
        </p:sp>
        <p:sp>
          <p:nvSpPr>
            <p:cNvPr id="32" name="Freeform 54"/>
            <p:cNvSpPr>
              <a:spLocks/>
            </p:cNvSpPr>
            <p:nvPr/>
          </p:nvSpPr>
          <p:spPr bwMode="auto">
            <a:xfrm>
              <a:off x="2958" y="3386"/>
              <a:ext cx="558" cy="172"/>
            </a:xfrm>
            <a:custGeom>
              <a:avLst/>
              <a:gdLst/>
              <a:ahLst/>
              <a:cxnLst>
                <a:cxn ang="0">
                  <a:pos x="0" y="148"/>
                </a:cxn>
                <a:cxn ang="0">
                  <a:pos x="0" y="148"/>
                </a:cxn>
                <a:cxn ang="0">
                  <a:pos x="0" y="142"/>
                </a:cxn>
                <a:cxn ang="0">
                  <a:pos x="0" y="138"/>
                </a:cxn>
                <a:cxn ang="0">
                  <a:pos x="4" y="126"/>
                </a:cxn>
                <a:cxn ang="0">
                  <a:pos x="12" y="118"/>
                </a:cxn>
                <a:cxn ang="0">
                  <a:pos x="16" y="116"/>
                </a:cxn>
                <a:cxn ang="0">
                  <a:pos x="22" y="114"/>
                </a:cxn>
                <a:cxn ang="0">
                  <a:pos x="22" y="114"/>
                </a:cxn>
                <a:cxn ang="0">
                  <a:pos x="522" y="0"/>
                </a:cxn>
                <a:cxn ang="0">
                  <a:pos x="522" y="0"/>
                </a:cxn>
                <a:cxn ang="0">
                  <a:pos x="528" y="0"/>
                </a:cxn>
                <a:cxn ang="0">
                  <a:pos x="532" y="0"/>
                </a:cxn>
                <a:cxn ang="0">
                  <a:pos x="544" y="4"/>
                </a:cxn>
                <a:cxn ang="0">
                  <a:pos x="552" y="12"/>
                </a:cxn>
                <a:cxn ang="0">
                  <a:pos x="554" y="18"/>
                </a:cxn>
                <a:cxn ang="0">
                  <a:pos x="556" y="22"/>
                </a:cxn>
                <a:cxn ang="0">
                  <a:pos x="556" y="22"/>
                </a:cxn>
                <a:cxn ang="0">
                  <a:pos x="556" y="22"/>
                </a:cxn>
                <a:cxn ang="0">
                  <a:pos x="558" y="28"/>
                </a:cxn>
                <a:cxn ang="0">
                  <a:pos x="556" y="34"/>
                </a:cxn>
                <a:cxn ang="0">
                  <a:pos x="552" y="46"/>
                </a:cxn>
                <a:cxn ang="0">
                  <a:pos x="544" y="54"/>
                </a:cxn>
                <a:cxn ang="0">
                  <a:pos x="540" y="56"/>
                </a:cxn>
                <a:cxn ang="0">
                  <a:pos x="534" y="58"/>
                </a:cxn>
                <a:cxn ang="0">
                  <a:pos x="534" y="58"/>
                </a:cxn>
                <a:cxn ang="0">
                  <a:pos x="36" y="172"/>
                </a:cxn>
                <a:cxn ang="0">
                  <a:pos x="36" y="172"/>
                </a:cxn>
                <a:cxn ang="0">
                  <a:pos x="30" y="172"/>
                </a:cxn>
                <a:cxn ang="0">
                  <a:pos x="30" y="172"/>
                </a:cxn>
                <a:cxn ang="0">
                  <a:pos x="30" y="172"/>
                </a:cxn>
                <a:cxn ang="0">
                  <a:pos x="20" y="170"/>
                </a:cxn>
                <a:cxn ang="0">
                  <a:pos x="10" y="166"/>
                </a:cxn>
                <a:cxn ang="0">
                  <a:pos x="4" y="158"/>
                </a:cxn>
                <a:cxn ang="0">
                  <a:pos x="0" y="148"/>
                </a:cxn>
                <a:cxn ang="0">
                  <a:pos x="0" y="148"/>
                </a:cxn>
              </a:cxnLst>
              <a:rect l="0" t="0" r="r" b="b"/>
              <a:pathLst>
                <a:path w="558" h="172">
                  <a:moveTo>
                    <a:pt x="0" y="148"/>
                  </a:moveTo>
                  <a:lnTo>
                    <a:pt x="0" y="148"/>
                  </a:lnTo>
                  <a:lnTo>
                    <a:pt x="0" y="142"/>
                  </a:lnTo>
                  <a:lnTo>
                    <a:pt x="0" y="138"/>
                  </a:lnTo>
                  <a:lnTo>
                    <a:pt x="4" y="126"/>
                  </a:lnTo>
                  <a:lnTo>
                    <a:pt x="12" y="118"/>
                  </a:lnTo>
                  <a:lnTo>
                    <a:pt x="16" y="116"/>
                  </a:lnTo>
                  <a:lnTo>
                    <a:pt x="22" y="114"/>
                  </a:lnTo>
                  <a:lnTo>
                    <a:pt x="22" y="114"/>
                  </a:lnTo>
                  <a:lnTo>
                    <a:pt x="522" y="0"/>
                  </a:lnTo>
                  <a:lnTo>
                    <a:pt x="522" y="0"/>
                  </a:lnTo>
                  <a:lnTo>
                    <a:pt x="528" y="0"/>
                  </a:lnTo>
                  <a:lnTo>
                    <a:pt x="532" y="0"/>
                  </a:lnTo>
                  <a:lnTo>
                    <a:pt x="544" y="4"/>
                  </a:lnTo>
                  <a:lnTo>
                    <a:pt x="552" y="12"/>
                  </a:lnTo>
                  <a:lnTo>
                    <a:pt x="554" y="18"/>
                  </a:lnTo>
                  <a:lnTo>
                    <a:pt x="556" y="22"/>
                  </a:lnTo>
                  <a:lnTo>
                    <a:pt x="556" y="22"/>
                  </a:lnTo>
                  <a:lnTo>
                    <a:pt x="556" y="22"/>
                  </a:lnTo>
                  <a:lnTo>
                    <a:pt x="558" y="28"/>
                  </a:lnTo>
                  <a:lnTo>
                    <a:pt x="556" y="34"/>
                  </a:lnTo>
                  <a:lnTo>
                    <a:pt x="552" y="46"/>
                  </a:lnTo>
                  <a:lnTo>
                    <a:pt x="544" y="54"/>
                  </a:lnTo>
                  <a:lnTo>
                    <a:pt x="540" y="56"/>
                  </a:lnTo>
                  <a:lnTo>
                    <a:pt x="534" y="58"/>
                  </a:lnTo>
                  <a:lnTo>
                    <a:pt x="534" y="58"/>
                  </a:lnTo>
                  <a:lnTo>
                    <a:pt x="36" y="172"/>
                  </a:lnTo>
                  <a:lnTo>
                    <a:pt x="36" y="172"/>
                  </a:lnTo>
                  <a:lnTo>
                    <a:pt x="30" y="172"/>
                  </a:lnTo>
                  <a:lnTo>
                    <a:pt x="30" y="172"/>
                  </a:lnTo>
                  <a:lnTo>
                    <a:pt x="30" y="172"/>
                  </a:lnTo>
                  <a:lnTo>
                    <a:pt x="20" y="170"/>
                  </a:lnTo>
                  <a:lnTo>
                    <a:pt x="10" y="166"/>
                  </a:lnTo>
                  <a:lnTo>
                    <a:pt x="4" y="158"/>
                  </a:lnTo>
                  <a:lnTo>
                    <a:pt x="0" y="148"/>
                  </a:lnTo>
                  <a:lnTo>
                    <a:pt x="0" y="148"/>
                  </a:lnTo>
                  <a:close/>
                </a:path>
              </a:pathLst>
            </a:custGeom>
            <a:grpFill/>
            <a:ln w="9525">
              <a:noFill/>
              <a:round/>
              <a:headEnd/>
              <a:tailEnd/>
            </a:ln>
          </p:spPr>
          <p:txBody>
            <a:bodyPr/>
            <a:lstStyle/>
            <a:p>
              <a:pPr algn="just">
                <a:defRPr/>
              </a:pPr>
              <a:endParaRPr lang="en-IN">
                <a:latin typeface="Arial" pitchFamily="34" charset="0"/>
                <a:cs typeface="Arial" pitchFamily="34" charset="0"/>
              </a:endParaRPr>
            </a:p>
          </p:txBody>
        </p:sp>
        <p:sp>
          <p:nvSpPr>
            <p:cNvPr id="33" name="Freeform 55"/>
            <p:cNvSpPr>
              <a:spLocks/>
            </p:cNvSpPr>
            <p:nvPr/>
          </p:nvSpPr>
          <p:spPr bwMode="auto">
            <a:xfrm>
              <a:off x="2812" y="2952"/>
              <a:ext cx="192" cy="260"/>
            </a:xfrm>
            <a:custGeom>
              <a:avLst/>
              <a:gdLst/>
              <a:ahLst/>
              <a:cxnLst>
                <a:cxn ang="0">
                  <a:pos x="12" y="254"/>
                </a:cxn>
                <a:cxn ang="0">
                  <a:pos x="12" y="254"/>
                </a:cxn>
                <a:cxn ang="0">
                  <a:pos x="8" y="250"/>
                </a:cxn>
                <a:cxn ang="0">
                  <a:pos x="4" y="246"/>
                </a:cxn>
                <a:cxn ang="0">
                  <a:pos x="0" y="236"/>
                </a:cxn>
                <a:cxn ang="0">
                  <a:pos x="0" y="224"/>
                </a:cxn>
                <a:cxn ang="0">
                  <a:pos x="0" y="218"/>
                </a:cxn>
                <a:cxn ang="0">
                  <a:pos x="4" y="214"/>
                </a:cxn>
                <a:cxn ang="0">
                  <a:pos x="4" y="214"/>
                </a:cxn>
                <a:cxn ang="0">
                  <a:pos x="138" y="14"/>
                </a:cxn>
                <a:cxn ang="0">
                  <a:pos x="138" y="14"/>
                </a:cxn>
                <a:cxn ang="0">
                  <a:pos x="142" y="8"/>
                </a:cxn>
                <a:cxn ang="0">
                  <a:pos x="146" y="6"/>
                </a:cxn>
                <a:cxn ang="0">
                  <a:pos x="156" y="0"/>
                </a:cxn>
                <a:cxn ang="0">
                  <a:pos x="168" y="0"/>
                </a:cxn>
                <a:cxn ang="0">
                  <a:pos x="174" y="2"/>
                </a:cxn>
                <a:cxn ang="0">
                  <a:pos x="178" y="6"/>
                </a:cxn>
                <a:cxn ang="0">
                  <a:pos x="178" y="6"/>
                </a:cxn>
                <a:cxn ang="0">
                  <a:pos x="178" y="6"/>
                </a:cxn>
                <a:cxn ang="0">
                  <a:pos x="184" y="10"/>
                </a:cxn>
                <a:cxn ang="0">
                  <a:pos x="188" y="14"/>
                </a:cxn>
                <a:cxn ang="0">
                  <a:pos x="192" y="24"/>
                </a:cxn>
                <a:cxn ang="0">
                  <a:pos x="192" y="36"/>
                </a:cxn>
                <a:cxn ang="0">
                  <a:pos x="190" y="42"/>
                </a:cxn>
                <a:cxn ang="0">
                  <a:pos x="186" y="46"/>
                </a:cxn>
                <a:cxn ang="0">
                  <a:pos x="186" y="46"/>
                </a:cxn>
                <a:cxn ang="0">
                  <a:pos x="52" y="246"/>
                </a:cxn>
                <a:cxn ang="0">
                  <a:pos x="52" y="246"/>
                </a:cxn>
                <a:cxn ang="0">
                  <a:pos x="48" y="252"/>
                </a:cxn>
                <a:cxn ang="0">
                  <a:pos x="42" y="256"/>
                </a:cxn>
                <a:cxn ang="0">
                  <a:pos x="36" y="258"/>
                </a:cxn>
                <a:cxn ang="0">
                  <a:pos x="28" y="260"/>
                </a:cxn>
                <a:cxn ang="0">
                  <a:pos x="28" y="260"/>
                </a:cxn>
                <a:cxn ang="0">
                  <a:pos x="28" y="260"/>
                </a:cxn>
                <a:cxn ang="0">
                  <a:pos x="20" y="258"/>
                </a:cxn>
                <a:cxn ang="0">
                  <a:pos x="12" y="254"/>
                </a:cxn>
                <a:cxn ang="0">
                  <a:pos x="12" y="254"/>
                </a:cxn>
              </a:cxnLst>
              <a:rect l="0" t="0" r="r" b="b"/>
              <a:pathLst>
                <a:path w="192" h="260">
                  <a:moveTo>
                    <a:pt x="12" y="254"/>
                  </a:moveTo>
                  <a:lnTo>
                    <a:pt x="12" y="254"/>
                  </a:lnTo>
                  <a:lnTo>
                    <a:pt x="8" y="250"/>
                  </a:lnTo>
                  <a:lnTo>
                    <a:pt x="4" y="246"/>
                  </a:lnTo>
                  <a:lnTo>
                    <a:pt x="0" y="236"/>
                  </a:lnTo>
                  <a:lnTo>
                    <a:pt x="0" y="224"/>
                  </a:lnTo>
                  <a:lnTo>
                    <a:pt x="0" y="218"/>
                  </a:lnTo>
                  <a:lnTo>
                    <a:pt x="4" y="214"/>
                  </a:lnTo>
                  <a:lnTo>
                    <a:pt x="4" y="214"/>
                  </a:lnTo>
                  <a:lnTo>
                    <a:pt x="138" y="14"/>
                  </a:lnTo>
                  <a:lnTo>
                    <a:pt x="138" y="14"/>
                  </a:lnTo>
                  <a:lnTo>
                    <a:pt x="142" y="8"/>
                  </a:lnTo>
                  <a:lnTo>
                    <a:pt x="146" y="6"/>
                  </a:lnTo>
                  <a:lnTo>
                    <a:pt x="156" y="0"/>
                  </a:lnTo>
                  <a:lnTo>
                    <a:pt x="168" y="0"/>
                  </a:lnTo>
                  <a:lnTo>
                    <a:pt x="174" y="2"/>
                  </a:lnTo>
                  <a:lnTo>
                    <a:pt x="178" y="6"/>
                  </a:lnTo>
                  <a:lnTo>
                    <a:pt x="178" y="6"/>
                  </a:lnTo>
                  <a:lnTo>
                    <a:pt x="178" y="6"/>
                  </a:lnTo>
                  <a:lnTo>
                    <a:pt x="184" y="10"/>
                  </a:lnTo>
                  <a:lnTo>
                    <a:pt x="188" y="14"/>
                  </a:lnTo>
                  <a:lnTo>
                    <a:pt x="192" y="24"/>
                  </a:lnTo>
                  <a:lnTo>
                    <a:pt x="192" y="36"/>
                  </a:lnTo>
                  <a:lnTo>
                    <a:pt x="190" y="42"/>
                  </a:lnTo>
                  <a:lnTo>
                    <a:pt x="186" y="46"/>
                  </a:lnTo>
                  <a:lnTo>
                    <a:pt x="186" y="46"/>
                  </a:lnTo>
                  <a:lnTo>
                    <a:pt x="52" y="246"/>
                  </a:lnTo>
                  <a:lnTo>
                    <a:pt x="52" y="246"/>
                  </a:lnTo>
                  <a:lnTo>
                    <a:pt x="48" y="252"/>
                  </a:lnTo>
                  <a:lnTo>
                    <a:pt x="42" y="256"/>
                  </a:lnTo>
                  <a:lnTo>
                    <a:pt x="36" y="258"/>
                  </a:lnTo>
                  <a:lnTo>
                    <a:pt x="28" y="260"/>
                  </a:lnTo>
                  <a:lnTo>
                    <a:pt x="28" y="260"/>
                  </a:lnTo>
                  <a:lnTo>
                    <a:pt x="28" y="260"/>
                  </a:lnTo>
                  <a:lnTo>
                    <a:pt x="20" y="258"/>
                  </a:lnTo>
                  <a:lnTo>
                    <a:pt x="12" y="254"/>
                  </a:lnTo>
                  <a:lnTo>
                    <a:pt x="12" y="254"/>
                  </a:lnTo>
                  <a:close/>
                </a:path>
              </a:pathLst>
            </a:custGeom>
            <a:grpFill/>
            <a:ln w="9525">
              <a:noFill/>
              <a:round/>
              <a:headEnd/>
              <a:tailEnd/>
            </a:ln>
          </p:spPr>
          <p:txBody>
            <a:bodyPr/>
            <a:lstStyle/>
            <a:p>
              <a:pPr algn="just">
                <a:defRPr/>
              </a:pPr>
              <a:endParaRPr lang="en-IN">
                <a:latin typeface="Arial" pitchFamily="34" charset="0"/>
                <a:cs typeface="Arial" pitchFamily="34" charset="0"/>
              </a:endParaRPr>
            </a:p>
          </p:txBody>
        </p:sp>
        <p:sp>
          <p:nvSpPr>
            <p:cNvPr id="34" name="Freeform 56"/>
            <p:cNvSpPr>
              <a:spLocks/>
            </p:cNvSpPr>
            <p:nvPr/>
          </p:nvSpPr>
          <p:spPr bwMode="auto">
            <a:xfrm>
              <a:off x="3168" y="2992"/>
              <a:ext cx="252" cy="276"/>
            </a:xfrm>
            <a:custGeom>
              <a:avLst/>
              <a:gdLst/>
              <a:ahLst/>
              <a:cxnLst>
                <a:cxn ang="0">
                  <a:pos x="62" y="248"/>
                </a:cxn>
                <a:cxn ang="0">
                  <a:pos x="62" y="184"/>
                </a:cxn>
                <a:cxn ang="0">
                  <a:pos x="62" y="184"/>
                </a:cxn>
                <a:cxn ang="0">
                  <a:pos x="64" y="174"/>
                </a:cxn>
                <a:cxn ang="0">
                  <a:pos x="66" y="164"/>
                </a:cxn>
                <a:cxn ang="0">
                  <a:pos x="70" y="156"/>
                </a:cxn>
                <a:cxn ang="0">
                  <a:pos x="76" y="148"/>
                </a:cxn>
                <a:cxn ang="0">
                  <a:pos x="84" y="142"/>
                </a:cxn>
                <a:cxn ang="0">
                  <a:pos x="92" y="138"/>
                </a:cxn>
                <a:cxn ang="0">
                  <a:pos x="102" y="134"/>
                </a:cxn>
                <a:cxn ang="0">
                  <a:pos x="112" y="134"/>
                </a:cxn>
                <a:cxn ang="0">
                  <a:pos x="112" y="134"/>
                </a:cxn>
                <a:cxn ang="0">
                  <a:pos x="196" y="134"/>
                </a:cxn>
                <a:cxn ang="0">
                  <a:pos x="196" y="56"/>
                </a:cxn>
                <a:cxn ang="0">
                  <a:pos x="28" y="56"/>
                </a:cxn>
                <a:cxn ang="0">
                  <a:pos x="28" y="56"/>
                </a:cxn>
                <a:cxn ang="0">
                  <a:pos x="16" y="54"/>
                </a:cxn>
                <a:cxn ang="0">
                  <a:pos x="8" y="48"/>
                </a:cxn>
                <a:cxn ang="0">
                  <a:pos x="2" y="38"/>
                </a:cxn>
                <a:cxn ang="0">
                  <a:pos x="0" y="28"/>
                </a:cxn>
                <a:cxn ang="0">
                  <a:pos x="0" y="28"/>
                </a:cxn>
                <a:cxn ang="0">
                  <a:pos x="0" y="28"/>
                </a:cxn>
                <a:cxn ang="0">
                  <a:pos x="2" y="16"/>
                </a:cxn>
                <a:cxn ang="0">
                  <a:pos x="8" y="8"/>
                </a:cxn>
                <a:cxn ang="0">
                  <a:pos x="16" y="2"/>
                </a:cxn>
                <a:cxn ang="0">
                  <a:pos x="28" y="0"/>
                </a:cxn>
                <a:cxn ang="0">
                  <a:pos x="28" y="0"/>
                </a:cxn>
                <a:cxn ang="0">
                  <a:pos x="202" y="0"/>
                </a:cxn>
                <a:cxn ang="0">
                  <a:pos x="202" y="0"/>
                </a:cxn>
                <a:cxn ang="0">
                  <a:pos x="212" y="0"/>
                </a:cxn>
                <a:cxn ang="0">
                  <a:pos x="220" y="4"/>
                </a:cxn>
                <a:cxn ang="0">
                  <a:pos x="230" y="8"/>
                </a:cxn>
                <a:cxn ang="0">
                  <a:pos x="236" y="14"/>
                </a:cxn>
                <a:cxn ang="0">
                  <a:pos x="244" y="22"/>
                </a:cxn>
                <a:cxn ang="0">
                  <a:pos x="248" y="30"/>
                </a:cxn>
                <a:cxn ang="0">
                  <a:pos x="250" y="40"/>
                </a:cxn>
                <a:cxn ang="0">
                  <a:pos x="252" y="50"/>
                </a:cxn>
                <a:cxn ang="0">
                  <a:pos x="252" y="50"/>
                </a:cxn>
                <a:cxn ang="0">
                  <a:pos x="252" y="138"/>
                </a:cxn>
                <a:cxn ang="0">
                  <a:pos x="252" y="138"/>
                </a:cxn>
                <a:cxn ang="0">
                  <a:pos x="250" y="148"/>
                </a:cxn>
                <a:cxn ang="0">
                  <a:pos x="248" y="158"/>
                </a:cxn>
                <a:cxn ang="0">
                  <a:pos x="244" y="166"/>
                </a:cxn>
                <a:cxn ang="0">
                  <a:pos x="236" y="174"/>
                </a:cxn>
                <a:cxn ang="0">
                  <a:pos x="230" y="180"/>
                </a:cxn>
                <a:cxn ang="0">
                  <a:pos x="220" y="186"/>
                </a:cxn>
                <a:cxn ang="0">
                  <a:pos x="212" y="188"/>
                </a:cxn>
                <a:cxn ang="0">
                  <a:pos x="202" y="190"/>
                </a:cxn>
                <a:cxn ang="0">
                  <a:pos x="202" y="190"/>
                </a:cxn>
                <a:cxn ang="0">
                  <a:pos x="118" y="190"/>
                </a:cxn>
                <a:cxn ang="0">
                  <a:pos x="118" y="248"/>
                </a:cxn>
                <a:cxn ang="0">
                  <a:pos x="118" y="248"/>
                </a:cxn>
                <a:cxn ang="0">
                  <a:pos x="116" y="258"/>
                </a:cxn>
                <a:cxn ang="0">
                  <a:pos x="110" y="268"/>
                </a:cxn>
                <a:cxn ang="0">
                  <a:pos x="102" y="274"/>
                </a:cxn>
                <a:cxn ang="0">
                  <a:pos x="90" y="276"/>
                </a:cxn>
                <a:cxn ang="0">
                  <a:pos x="90" y="276"/>
                </a:cxn>
                <a:cxn ang="0">
                  <a:pos x="90" y="276"/>
                </a:cxn>
                <a:cxn ang="0">
                  <a:pos x="80" y="274"/>
                </a:cxn>
                <a:cxn ang="0">
                  <a:pos x="70" y="268"/>
                </a:cxn>
                <a:cxn ang="0">
                  <a:pos x="64" y="258"/>
                </a:cxn>
                <a:cxn ang="0">
                  <a:pos x="62" y="248"/>
                </a:cxn>
                <a:cxn ang="0">
                  <a:pos x="62" y="248"/>
                </a:cxn>
              </a:cxnLst>
              <a:rect l="0" t="0" r="r" b="b"/>
              <a:pathLst>
                <a:path w="252" h="276">
                  <a:moveTo>
                    <a:pt x="62" y="248"/>
                  </a:moveTo>
                  <a:lnTo>
                    <a:pt x="62" y="184"/>
                  </a:lnTo>
                  <a:lnTo>
                    <a:pt x="62" y="184"/>
                  </a:lnTo>
                  <a:lnTo>
                    <a:pt x="64" y="174"/>
                  </a:lnTo>
                  <a:lnTo>
                    <a:pt x="66" y="164"/>
                  </a:lnTo>
                  <a:lnTo>
                    <a:pt x="70" y="156"/>
                  </a:lnTo>
                  <a:lnTo>
                    <a:pt x="76" y="148"/>
                  </a:lnTo>
                  <a:lnTo>
                    <a:pt x="84" y="142"/>
                  </a:lnTo>
                  <a:lnTo>
                    <a:pt x="92" y="138"/>
                  </a:lnTo>
                  <a:lnTo>
                    <a:pt x="102" y="134"/>
                  </a:lnTo>
                  <a:lnTo>
                    <a:pt x="112" y="134"/>
                  </a:lnTo>
                  <a:lnTo>
                    <a:pt x="112" y="134"/>
                  </a:lnTo>
                  <a:lnTo>
                    <a:pt x="196" y="134"/>
                  </a:lnTo>
                  <a:lnTo>
                    <a:pt x="196" y="56"/>
                  </a:lnTo>
                  <a:lnTo>
                    <a:pt x="28" y="56"/>
                  </a:lnTo>
                  <a:lnTo>
                    <a:pt x="28" y="56"/>
                  </a:lnTo>
                  <a:lnTo>
                    <a:pt x="16" y="54"/>
                  </a:lnTo>
                  <a:lnTo>
                    <a:pt x="8" y="48"/>
                  </a:lnTo>
                  <a:lnTo>
                    <a:pt x="2" y="38"/>
                  </a:lnTo>
                  <a:lnTo>
                    <a:pt x="0" y="28"/>
                  </a:lnTo>
                  <a:lnTo>
                    <a:pt x="0" y="28"/>
                  </a:lnTo>
                  <a:lnTo>
                    <a:pt x="0" y="28"/>
                  </a:lnTo>
                  <a:lnTo>
                    <a:pt x="2" y="16"/>
                  </a:lnTo>
                  <a:lnTo>
                    <a:pt x="8" y="8"/>
                  </a:lnTo>
                  <a:lnTo>
                    <a:pt x="16" y="2"/>
                  </a:lnTo>
                  <a:lnTo>
                    <a:pt x="28" y="0"/>
                  </a:lnTo>
                  <a:lnTo>
                    <a:pt x="28" y="0"/>
                  </a:lnTo>
                  <a:lnTo>
                    <a:pt x="202" y="0"/>
                  </a:lnTo>
                  <a:lnTo>
                    <a:pt x="202" y="0"/>
                  </a:lnTo>
                  <a:lnTo>
                    <a:pt x="212" y="0"/>
                  </a:lnTo>
                  <a:lnTo>
                    <a:pt x="220" y="4"/>
                  </a:lnTo>
                  <a:lnTo>
                    <a:pt x="230" y="8"/>
                  </a:lnTo>
                  <a:lnTo>
                    <a:pt x="236" y="14"/>
                  </a:lnTo>
                  <a:lnTo>
                    <a:pt x="244" y="22"/>
                  </a:lnTo>
                  <a:lnTo>
                    <a:pt x="248" y="30"/>
                  </a:lnTo>
                  <a:lnTo>
                    <a:pt x="250" y="40"/>
                  </a:lnTo>
                  <a:lnTo>
                    <a:pt x="252" y="50"/>
                  </a:lnTo>
                  <a:lnTo>
                    <a:pt x="252" y="50"/>
                  </a:lnTo>
                  <a:lnTo>
                    <a:pt x="252" y="138"/>
                  </a:lnTo>
                  <a:lnTo>
                    <a:pt x="252" y="138"/>
                  </a:lnTo>
                  <a:lnTo>
                    <a:pt x="250" y="148"/>
                  </a:lnTo>
                  <a:lnTo>
                    <a:pt x="248" y="158"/>
                  </a:lnTo>
                  <a:lnTo>
                    <a:pt x="244" y="166"/>
                  </a:lnTo>
                  <a:lnTo>
                    <a:pt x="236" y="174"/>
                  </a:lnTo>
                  <a:lnTo>
                    <a:pt x="230" y="180"/>
                  </a:lnTo>
                  <a:lnTo>
                    <a:pt x="220" y="186"/>
                  </a:lnTo>
                  <a:lnTo>
                    <a:pt x="212" y="188"/>
                  </a:lnTo>
                  <a:lnTo>
                    <a:pt x="202" y="190"/>
                  </a:lnTo>
                  <a:lnTo>
                    <a:pt x="202" y="190"/>
                  </a:lnTo>
                  <a:lnTo>
                    <a:pt x="118" y="190"/>
                  </a:lnTo>
                  <a:lnTo>
                    <a:pt x="118" y="248"/>
                  </a:lnTo>
                  <a:lnTo>
                    <a:pt x="118" y="248"/>
                  </a:lnTo>
                  <a:lnTo>
                    <a:pt x="116" y="258"/>
                  </a:lnTo>
                  <a:lnTo>
                    <a:pt x="110" y="268"/>
                  </a:lnTo>
                  <a:lnTo>
                    <a:pt x="102" y="274"/>
                  </a:lnTo>
                  <a:lnTo>
                    <a:pt x="90" y="276"/>
                  </a:lnTo>
                  <a:lnTo>
                    <a:pt x="90" y="276"/>
                  </a:lnTo>
                  <a:lnTo>
                    <a:pt x="90" y="276"/>
                  </a:lnTo>
                  <a:lnTo>
                    <a:pt x="80" y="274"/>
                  </a:lnTo>
                  <a:lnTo>
                    <a:pt x="70" y="268"/>
                  </a:lnTo>
                  <a:lnTo>
                    <a:pt x="64" y="258"/>
                  </a:lnTo>
                  <a:lnTo>
                    <a:pt x="62" y="248"/>
                  </a:lnTo>
                  <a:lnTo>
                    <a:pt x="62" y="248"/>
                  </a:lnTo>
                  <a:close/>
                </a:path>
              </a:pathLst>
            </a:custGeom>
            <a:grpFill/>
            <a:ln w="9525">
              <a:noFill/>
              <a:round/>
              <a:headEnd/>
              <a:tailEnd/>
            </a:ln>
          </p:spPr>
          <p:txBody>
            <a:bodyPr/>
            <a:lstStyle/>
            <a:p>
              <a:pPr algn="just">
                <a:defRPr/>
              </a:pPr>
              <a:endParaRPr lang="en-IN">
                <a:latin typeface="Arial" pitchFamily="34" charset="0"/>
                <a:cs typeface="Arial" pitchFamily="34" charset="0"/>
              </a:endParaRPr>
            </a:p>
          </p:txBody>
        </p:sp>
        <p:sp>
          <p:nvSpPr>
            <p:cNvPr id="35" name="Freeform 57"/>
            <p:cNvSpPr>
              <a:spLocks/>
            </p:cNvSpPr>
            <p:nvPr/>
          </p:nvSpPr>
          <p:spPr bwMode="auto">
            <a:xfrm>
              <a:off x="3226" y="3288"/>
              <a:ext cx="66" cy="68"/>
            </a:xfrm>
            <a:custGeom>
              <a:avLst/>
              <a:gdLst/>
              <a:ahLst/>
              <a:cxnLst>
                <a:cxn ang="0">
                  <a:pos x="66" y="34"/>
                </a:cxn>
                <a:cxn ang="0">
                  <a:pos x="66" y="34"/>
                </a:cxn>
                <a:cxn ang="0">
                  <a:pos x="66" y="42"/>
                </a:cxn>
                <a:cxn ang="0">
                  <a:pos x="64" y="48"/>
                </a:cxn>
                <a:cxn ang="0">
                  <a:pos x="60" y="54"/>
                </a:cxn>
                <a:cxn ang="0">
                  <a:pos x="56" y="58"/>
                </a:cxn>
                <a:cxn ang="0">
                  <a:pos x="52" y="62"/>
                </a:cxn>
                <a:cxn ang="0">
                  <a:pos x="46" y="66"/>
                </a:cxn>
                <a:cxn ang="0">
                  <a:pos x="40" y="68"/>
                </a:cxn>
                <a:cxn ang="0">
                  <a:pos x="32" y="68"/>
                </a:cxn>
                <a:cxn ang="0">
                  <a:pos x="32" y="68"/>
                </a:cxn>
                <a:cxn ang="0">
                  <a:pos x="26" y="68"/>
                </a:cxn>
                <a:cxn ang="0">
                  <a:pos x="20" y="66"/>
                </a:cxn>
                <a:cxn ang="0">
                  <a:pos x="14" y="62"/>
                </a:cxn>
                <a:cxn ang="0">
                  <a:pos x="8" y="58"/>
                </a:cxn>
                <a:cxn ang="0">
                  <a:pos x="4" y="54"/>
                </a:cxn>
                <a:cxn ang="0">
                  <a:pos x="2" y="48"/>
                </a:cxn>
                <a:cxn ang="0">
                  <a:pos x="0" y="42"/>
                </a:cxn>
                <a:cxn ang="0">
                  <a:pos x="0" y="34"/>
                </a:cxn>
                <a:cxn ang="0">
                  <a:pos x="0" y="34"/>
                </a:cxn>
                <a:cxn ang="0">
                  <a:pos x="0" y="28"/>
                </a:cxn>
                <a:cxn ang="0">
                  <a:pos x="2" y="22"/>
                </a:cxn>
                <a:cxn ang="0">
                  <a:pos x="4" y="16"/>
                </a:cxn>
                <a:cxn ang="0">
                  <a:pos x="8" y="10"/>
                </a:cxn>
                <a:cxn ang="0">
                  <a:pos x="14" y="6"/>
                </a:cxn>
                <a:cxn ang="0">
                  <a:pos x="20" y="4"/>
                </a:cxn>
                <a:cxn ang="0">
                  <a:pos x="26" y="2"/>
                </a:cxn>
                <a:cxn ang="0">
                  <a:pos x="32" y="0"/>
                </a:cxn>
                <a:cxn ang="0">
                  <a:pos x="32" y="0"/>
                </a:cxn>
                <a:cxn ang="0">
                  <a:pos x="40" y="2"/>
                </a:cxn>
                <a:cxn ang="0">
                  <a:pos x="46" y="4"/>
                </a:cxn>
                <a:cxn ang="0">
                  <a:pos x="52" y="6"/>
                </a:cxn>
                <a:cxn ang="0">
                  <a:pos x="56" y="10"/>
                </a:cxn>
                <a:cxn ang="0">
                  <a:pos x="60" y="16"/>
                </a:cxn>
                <a:cxn ang="0">
                  <a:pos x="64" y="22"/>
                </a:cxn>
                <a:cxn ang="0">
                  <a:pos x="66" y="28"/>
                </a:cxn>
                <a:cxn ang="0">
                  <a:pos x="66" y="34"/>
                </a:cxn>
                <a:cxn ang="0">
                  <a:pos x="66" y="34"/>
                </a:cxn>
              </a:cxnLst>
              <a:rect l="0" t="0" r="r" b="b"/>
              <a:pathLst>
                <a:path w="66" h="68">
                  <a:moveTo>
                    <a:pt x="66" y="34"/>
                  </a:moveTo>
                  <a:lnTo>
                    <a:pt x="66" y="34"/>
                  </a:lnTo>
                  <a:lnTo>
                    <a:pt x="66" y="42"/>
                  </a:lnTo>
                  <a:lnTo>
                    <a:pt x="64" y="48"/>
                  </a:lnTo>
                  <a:lnTo>
                    <a:pt x="60" y="54"/>
                  </a:lnTo>
                  <a:lnTo>
                    <a:pt x="56" y="58"/>
                  </a:lnTo>
                  <a:lnTo>
                    <a:pt x="52" y="62"/>
                  </a:lnTo>
                  <a:lnTo>
                    <a:pt x="46" y="66"/>
                  </a:lnTo>
                  <a:lnTo>
                    <a:pt x="40" y="68"/>
                  </a:lnTo>
                  <a:lnTo>
                    <a:pt x="32" y="68"/>
                  </a:lnTo>
                  <a:lnTo>
                    <a:pt x="32" y="68"/>
                  </a:lnTo>
                  <a:lnTo>
                    <a:pt x="26" y="68"/>
                  </a:lnTo>
                  <a:lnTo>
                    <a:pt x="20" y="66"/>
                  </a:lnTo>
                  <a:lnTo>
                    <a:pt x="14" y="62"/>
                  </a:lnTo>
                  <a:lnTo>
                    <a:pt x="8" y="58"/>
                  </a:lnTo>
                  <a:lnTo>
                    <a:pt x="4" y="54"/>
                  </a:lnTo>
                  <a:lnTo>
                    <a:pt x="2" y="48"/>
                  </a:lnTo>
                  <a:lnTo>
                    <a:pt x="0" y="42"/>
                  </a:lnTo>
                  <a:lnTo>
                    <a:pt x="0" y="34"/>
                  </a:lnTo>
                  <a:lnTo>
                    <a:pt x="0" y="34"/>
                  </a:lnTo>
                  <a:lnTo>
                    <a:pt x="0" y="28"/>
                  </a:lnTo>
                  <a:lnTo>
                    <a:pt x="2" y="22"/>
                  </a:lnTo>
                  <a:lnTo>
                    <a:pt x="4" y="16"/>
                  </a:lnTo>
                  <a:lnTo>
                    <a:pt x="8" y="10"/>
                  </a:lnTo>
                  <a:lnTo>
                    <a:pt x="14" y="6"/>
                  </a:lnTo>
                  <a:lnTo>
                    <a:pt x="20" y="4"/>
                  </a:lnTo>
                  <a:lnTo>
                    <a:pt x="26" y="2"/>
                  </a:lnTo>
                  <a:lnTo>
                    <a:pt x="32" y="0"/>
                  </a:lnTo>
                  <a:lnTo>
                    <a:pt x="32" y="0"/>
                  </a:lnTo>
                  <a:lnTo>
                    <a:pt x="40" y="2"/>
                  </a:lnTo>
                  <a:lnTo>
                    <a:pt x="46" y="4"/>
                  </a:lnTo>
                  <a:lnTo>
                    <a:pt x="52" y="6"/>
                  </a:lnTo>
                  <a:lnTo>
                    <a:pt x="56" y="10"/>
                  </a:lnTo>
                  <a:lnTo>
                    <a:pt x="60" y="16"/>
                  </a:lnTo>
                  <a:lnTo>
                    <a:pt x="64" y="22"/>
                  </a:lnTo>
                  <a:lnTo>
                    <a:pt x="66" y="28"/>
                  </a:lnTo>
                  <a:lnTo>
                    <a:pt x="66" y="34"/>
                  </a:lnTo>
                  <a:lnTo>
                    <a:pt x="66" y="34"/>
                  </a:lnTo>
                  <a:close/>
                </a:path>
              </a:pathLst>
            </a:custGeom>
            <a:grpFill/>
            <a:ln w="9525">
              <a:noFill/>
              <a:round/>
              <a:headEnd/>
              <a:tailEnd/>
            </a:ln>
          </p:spPr>
          <p:txBody>
            <a:bodyPr/>
            <a:lstStyle/>
            <a:p>
              <a:pPr algn="just">
                <a:defRPr/>
              </a:pPr>
              <a:endParaRPr lang="en-IN">
                <a:latin typeface="Arial" pitchFamily="34" charset="0"/>
                <a:cs typeface="Arial" pitchFamily="34" charset="0"/>
              </a:endParaRPr>
            </a:p>
          </p:txBody>
        </p:sp>
      </p:grpSp>
      <p:sp>
        <p:nvSpPr>
          <p:cNvPr id="57" name="Text Placeholder 56"/>
          <p:cNvSpPr>
            <a:spLocks noGrp="1"/>
          </p:cNvSpPr>
          <p:nvPr>
            <p:ph type="body" sz="quarter" idx="10"/>
          </p:nvPr>
        </p:nvSpPr>
        <p:spPr>
          <a:xfrm>
            <a:off x="785078"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60" name="Text Placeholder 56"/>
          <p:cNvSpPr>
            <a:spLocks noGrp="1"/>
          </p:cNvSpPr>
          <p:nvPr>
            <p:ph type="body" sz="quarter" idx="12"/>
          </p:nvPr>
        </p:nvSpPr>
        <p:spPr>
          <a:xfrm>
            <a:off x="2832365"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63" name="Text Placeholder 56"/>
          <p:cNvSpPr>
            <a:spLocks noGrp="1"/>
          </p:cNvSpPr>
          <p:nvPr>
            <p:ph type="body" sz="quarter" idx="14"/>
          </p:nvPr>
        </p:nvSpPr>
        <p:spPr>
          <a:xfrm>
            <a:off x="4905665"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66" name="Text Placeholder 56"/>
          <p:cNvSpPr>
            <a:spLocks noGrp="1"/>
          </p:cNvSpPr>
          <p:nvPr>
            <p:ph type="body" sz="quarter" idx="16"/>
          </p:nvPr>
        </p:nvSpPr>
        <p:spPr>
          <a:xfrm>
            <a:off x="688439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2" name="Title 4"/>
          <p:cNvSpPr>
            <a:spLocks noGrp="1"/>
          </p:cNvSpPr>
          <p:nvPr>
            <p:ph type="title"/>
          </p:nvPr>
        </p:nvSpPr>
        <p:spPr>
          <a:xfrm>
            <a:off x="460375" y="140024"/>
            <a:ext cx="8229600" cy="553998"/>
          </a:xfrm>
        </p:spPr>
        <p:txBody>
          <a:bodyPr/>
          <a:lstStyle>
            <a:lvl1pPr>
              <a:defRPr/>
            </a:lvl1pPr>
          </a:lstStyle>
          <a:p>
            <a:r>
              <a:rPr lang="en-US" smtClean="0"/>
              <a:t>Click to edit Master title style</a:t>
            </a:r>
            <a:endParaRPr lang="en-US" dirty="0"/>
          </a:p>
        </p:txBody>
      </p:sp>
    </p:spTree>
  </p:cSld>
  <p:clrMapOvr>
    <a:masterClrMapping/>
  </p:clrMapOvr>
  <p:hf sldNum="0" hdr="0" ft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Icons in Circle 2">
    <p:spTree>
      <p:nvGrpSpPr>
        <p:cNvPr id="1" name=""/>
        <p:cNvGrpSpPr/>
        <p:nvPr/>
      </p:nvGrpSpPr>
      <p:grpSpPr>
        <a:xfrm>
          <a:off x="0" y="0"/>
          <a:ext cx="0" cy="0"/>
          <a:chOff x="0" y="0"/>
          <a:chExt cx="0" cy="0"/>
        </a:xfrm>
      </p:grpSpPr>
      <p:sp>
        <p:nvSpPr>
          <p:cNvPr id="8" name="Oval 7"/>
          <p:cNvSpPr/>
          <p:nvPr/>
        </p:nvSpPr>
        <p:spPr>
          <a:xfrm>
            <a:off x="2643188" y="1730375"/>
            <a:ext cx="3857625" cy="3857625"/>
          </a:xfrm>
          <a:prstGeom prst="ellipse">
            <a:avLst/>
          </a:prstGeom>
          <a:noFill/>
          <a:ln w="12700" cap="rnd">
            <a:solidFill>
              <a:schemeClr val="accent6"/>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 name="Oval 8"/>
          <p:cNvSpPr/>
          <p:nvPr/>
        </p:nvSpPr>
        <p:spPr>
          <a:xfrm>
            <a:off x="2152650" y="2932113"/>
            <a:ext cx="958850" cy="957262"/>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10" name="Oval 9"/>
          <p:cNvSpPr/>
          <p:nvPr/>
        </p:nvSpPr>
        <p:spPr>
          <a:xfrm>
            <a:off x="5956300" y="2932113"/>
            <a:ext cx="957263" cy="957262"/>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11" name="Oval 10"/>
          <p:cNvSpPr/>
          <p:nvPr/>
        </p:nvSpPr>
        <p:spPr>
          <a:xfrm>
            <a:off x="4092575" y="1338263"/>
            <a:ext cx="958850" cy="957262"/>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12" name="Oval 11"/>
          <p:cNvSpPr/>
          <p:nvPr/>
        </p:nvSpPr>
        <p:spPr>
          <a:xfrm>
            <a:off x="4092575" y="5126038"/>
            <a:ext cx="958850" cy="957262"/>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38" name="Title 4"/>
          <p:cNvSpPr>
            <a:spLocks noGrp="1"/>
          </p:cNvSpPr>
          <p:nvPr>
            <p:ph type="title"/>
          </p:nvPr>
        </p:nvSpPr>
        <p:spPr>
          <a:xfrm>
            <a:off x="460375" y="140024"/>
            <a:ext cx="8229600" cy="553998"/>
          </a:xfrm>
        </p:spPr>
        <p:txBody>
          <a:bodyPr/>
          <a:lstStyle>
            <a:lvl1pPr>
              <a:defRPr/>
            </a:lvl1pPr>
          </a:lstStyle>
          <a:p>
            <a:r>
              <a:rPr lang="en-US" smtClean="0"/>
              <a:t>Click to edit Master title style</a:t>
            </a:r>
            <a:endParaRPr lang="en-US" dirty="0"/>
          </a:p>
        </p:txBody>
      </p:sp>
      <p:sp>
        <p:nvSpPr>
          <p:cNvPr id="30" name="Text Placeholder 56"/>
          <p:cNvSpPr>
            <a:spLocks noGrp="1"/>
          </p:cNvSpPr>
          <p:nvPr>
            <p:ph type="body" sz="quarter" idx="14"/>
          </p:nvPr>
        </p:nvSpPr>
        <p:spPr>
          <a:xfrm>
            <a:off x="3474131" y="3152631"/>
            <a:ext cx="2231528" cy="693655"/>
          </a:xfrm>
        </p:spPr>
        <p:txBody>
          <a:bodyPr>
            <a:noAutofit/>
          </a:bodyPr>
          <a:lstStyle>
            <a:lvl1pPr marL="0" indent="0" algn="ctr">
              <a:buNone/>
              <a:defRPr lang="en-IN" sz="2000" kern="1200" baseline="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4" name="Text Placeholder 56"/>
          <p:cNvSpPr>
            <a:spLocks noGrp="1"/>
          </p:cNvSpPr>
          <p:nvPr>
            <p:ph type="body" sz="quarter" idx="13"/>
          </p:nvPr>
        </p:nvSpPr>
        <p:spPr>
          <a:xfrm>
            <a:off x="3863878" y="953610"/>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7" name="Text Placeholder 56"/>
          <p:cNvSpPr>
            <a:spLocks noGrp="1"/>
          </p:cNvSpPr>
          <p:nvPr>
            <p:ph type="body" sz="quarter" idx="15"/>
          </p:nvPr>
        </p:nvSpPr>
        <p:spPr>
          <a:xfrm>
            <a:off x="3863878" y="6124845"/>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9" name="Text Placeholder 56"/>
          <p:cNvSpPr>
            <a:spLocks noGrp="1"/>
          </p:cNvSpPr>
          <p:nvPr>
            <p:ph type="body" sz="quarter" idx="16"/>
          </p:nvPr>
        </p:nvSpPr>
        <p:spPr>
          <a:xfrm>
            <a:off x="6998963"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40" name="Text Placeholder 56"/>
          <p:cNvSpPr>
            <a:spLocks noGrp="1"/>
          </p:cNvSpPr>
          <p:nvPr>
            <p:ph type="body" sz="quarter" idx="17"/>
          </p:nvPr>
        </p:nvSpPr>
        <p:spPr>
          <a:xfrm>
            <a:off x="701622"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hf sldNum="0" hdr="0" ft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6" name="Rectangle 5"/>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7" name="Picture 60" descr="WIPRO PPT Design.jpg"/>
          <p:cNvPicPr>
            <a:picLocks noChangeAspect="1"/>
          </p:cNvPicPr>
          <p:nvPr/>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8" name="Picture 61" descr="Slides Master - 51.jpg"/>
          <p:cNvPicPr>
            <a:picLocks noChangeAspect="1"/>
          </p:cNvPicPr>
          <p:nvPr/>
        </p:nvPicPr>
        <p:blipFill>
          <a:blip r:embed="rId3" cstate="print"/>
          <a:srcRect/>
          <a:stretch>
            <a:fillRect/>
          </a:stretch>
        </p:blipFill>
        <p:spPr bwMode="auto">
          <a:xfrm>
            <a:off x="2057400" y="1665288"/>
            <a:ext cx="1871663" cy="2084387"/>
          </a:xfrm>
          <a:prstGeom prst="rect">
            <a:avLst/>
          </a:prstGeom>
          <a:noFill/>
          <a:ln w="9525">
            <a:noFill/>
            <a:miter lim="800000"/>
            <a:headEnd/>
            <a:tailEnd/>
          </a:ln>
        </p:spPr>
      </p:pic>
      <p:cxnSp>
        <p:nvCxnSpPr>
          <p:cNvPr id="9" name="Straight Connector 8"/>
          <p:cNvCxnSpPr/>
          <p:nvPr/>
        </p:nvCxnSpPr>
        <p:spPr>
          <a:xfrm rot="5400000">
            <a:off x="2813845" y="2780506"/>
            <a:ext cx="2754312" cy="3175"/>
          </a:xfrm>
          <a:prstGeom prst="line">
            <a:avLst/>
          </a:prstGeom>
          <a:ln w="19050">
            <a:solidFill>
              <a:schemeClr val="tx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5" name="Title 3"/>
          <p:cNvSpPr>
            <a:spLocks noGrp="1"/>
          </p:cNvSpPr>
          <p:nvPr>
            <p:ph type="ctrTitle"/>
          </p:nvPr>
        </p:nvSpPr>
        <p:spPr>
          <a:xfrm>
            <a:off x="4547710" y="1767649"/>
            <a:ext cx="4203553" cy="553998"/>
          </a:xfrm>
        </p:spPr>
        <p:txBody>
          <a:bodyPr/>
          <a:lstStyle>
            <a:lvl1pPr>
              <a:defRPr/>
            </a:lvl1pPr>
          </a:lstStyle>
          <a:p>
            <a:r>
              <a:rPr lang="en-US" smtClean="0"/>
              <a:t>Click to edit Master title style</a:t>
            </a:r>
            <a:endParaRPr lang="en-US" dirty="0"/>
          </a:p>
        </p:txBody>
      </p:sp>
      <p:sp>
        <p:nvSpPr>
          <p:cNvPr id="10" name="Text Placeholder 56"/>
          <p:cNvSpPr>
            <a:spLocks noGrp="1"/>
          </p:cNvSpPr>
          <p:nvPr>
            <p:ph type="body" sz="quarter" idx="19"/>
          </p:nvPr>
        </p:nvSpPr>
        <p:spPr>
          <a:xfrm>
            <a:off x="4547710" y="2589326"/>
            <a:ext cx="4158442" cy="707231"/>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1" name="Text Placeholder 56"/>
          <p:cNvSpPr>
            <a:spLocks noGrp="1"/>
          </p:cNvSpPr>
          <p:nvPr>
            <p:ph type="body" sz="quarter" idx="20"/>
          </p:nvPr>
        </p:nvSpPr>
        <p:spPr>
          <a:xfrm>
            <a:off x="4547710" y="3446236"/>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5 Points">
    <p:spTree>
      <p:nvGrpSpPr>
        <p:cNvPr id="1" name=""/>
        <p:cNvGrpSpPr/>
        <p:nvPr/>
      </p:nvGrpSpPr>
      <p:grpSpPr>
        <a:xfrm>
          <a:off x="0" y="0"/>
          <a:ext cx="0" cy="0"/>
          <a:chOff x="0" y="0"/>
          <a:chExt cx="0" cy="0"/>
        </a:xfrm>
      </p:grpSpPr>
      <p:sp>
        <p:nvSpPr>
          <p:cNvPr id="8" name="Rectangle 7"/>
          <p:cNvSpPr/>
          <p:nvPr/>
        </p:nvSpPr>
        <p:spPr>
          <a:xfrm>
            <a:off x="458788" y="2260600"/>
            <a:ext cx="317500" cy="8255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 name="Rectangle 8"/>
          <p:cNvSpPr/>
          <p:nvPr/>
        </p:nvSpPr>
        <p:spPr>
          <a:xfrm>
            <a:off x="461695" y="2504932"/>
            <a:ext cx="314650" cy="1816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2000" b="1" dirty="0">
                <a:gradFill flip="none" rotWithShape="1">
                  <a:gsLst>
                    <a:gs pos="0">
                      <a:schemeClr val="accent6">
                        <a:lumMod val="20000"/>
                        <a:lumOff val="80000"/>
                      </a:schemeClr>
                    </a:gs>
                    <a:gs pos="38000">
                      <a:srgbClr val="E2E3E7"/>
                    </a:gs>
                    <a:gs pos="100000">
                      <a:schemeClr val="accent6">
                        <a:lumMod val="40000"/>
                        <a:lumOff val="60000"/>
                      </a:schemeClr>
                    </a:gs>
                  </a:gsLst>
                  <a:lin ang="10800000" scaled="1"/>
                  <a:tileRect/>
                </a:gradFill>
              </a:rPr>
              <a:t>2</a:t>
            </a:r>
          </a:p>
        </p:txBody>
      </p:sp>
      <p:sp>
        <p:nvSpPr>
          <p:cNvPr id="10" name="Rectangle 9"/>
          <p:cNvSpPr/>
          <p:nvPr/>
        </p:nvSpPr>
        <p:spPr>
          <a:xfrm>
            <a:off x="458788" y="3303588"/>
            <a:ext cx="317500" cy="830262"/>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 name="Rectangle 10"/>
          <p:cNvSpPr/>
          <p:nvPr/>
        </p:nvSpPr>
        <p:spPr>
          <a:xfrm>
            <a:off x="461695" y="3526230"/>
            <a:ext cx="314650" cy="1816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2000" b="1" dirty="0">
                <a:gradFill flip="none" rotWithShape="1">
                  <a:gsLst>
                    <a:gs pos="0">
                      <a:schemeClr val="accent6">
                        <a:lumMod val="20000"/>
                        <a:lumOff val="80000"/>
                      </a:schemeClr>
                    </a:gs>
                    <a:gs pos="38000">
                      <a:srgbClr val="E2E3E7"/>
                    </a:gs>
                    <a:gs pos="100000">
                      <a:schemeClr val="accent6">
                        <a:lumMod val="40000"/>
                        <a:lumOff val="60000"/>
                      </a:schemeClr>
                    </a:gs>
                  </a:gsLst>
                  <a:lin ang="10800000" scaled="1"/>
                  <a:tileRect/>
                </a:gradFill>
              </a:rPr>
              <a:t>3</a:t>
            </a:r>
          </a:p>
        </p:txBody>
      </p:sp>
      <p:sp>
        <p:nvSpPr>
          <p:cNvPr id="12" name="Rectangle 11"/>
          <p:cNvSpPr/>
          <p:nvPr/>
        </p:nvSpPr>
        <p:spPr>
          <a:xfrm>
            <a:off x="458788" y="1231900"/>
            <a:ext cx="317500" cy="8255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3" name="Rectangle 12"/>
          <p:cNvSpPr/>
          <p:nvPr/>
        </p:nvSpPr>
        <p:spPr>
          <a:xfrm>
            <a:off x="461695" y="1450574"/>
            <a:ext cx="314650" cy="1816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2000" b="1" dirty="0">
                <a:gradFill flip="none" rotWithShape="1">
                  <a:gsLst>
                    <a:gs pos="0">
                      <a:schemeClr val="accent6">
                        <a:lumMod val="20000"/>
                        <a:lumOff val="80000"/>
                      </a:schemeClr>
                    </a:gs>
                    <a:gs pos="38000">
                      <a:srgbClr val="E2E3E7"/>
                    </a:gs>
                    <a:gs pos="100000">
                      <a:schemeClr val="accent6">
                        <a:lumMod val="40000"/>
                        <a:lumOff val="60000"/>
                      </a:schemeClr>
                    </a:gs>
                  </a:gsLst>
                  <a:lin ang="10800000" scaled="1"/>
                  <a:tileRect/>
                </a:gradFill>
              </a:rPr>
              <a:t>1</a:t>
            </a:r>
          </a:p>
        </p:txBody>
      </p:sp>
      <p:sp>
        <p:nvSpPr>
          <p:cNvPr id="14" name="Rectangle 13"/>
          <p:cNvSpPr/>
          <p:nvPr/>
        </p:nvSpPr>
        <p:spPr>
          <a:xfrm>
            <a:off x="458788" y="4367213"/>
            <a:ext cx="317500" cy="830262"/>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5" name="Rectangle 14"/>
          <p:cNvSpPr/>
          <p:nvPr/>
        </p:nvSpPr>
        <p:spPr>
          <a:xfrm>
            <a:off x="461695" y="4588783"/>
            <a:ext cx="314650" cy="1816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2000" b="1" dirty="0">
                <a:gradFill flip="none" rotWithShape="1">
                  <a:gsLst>
                    <a:gs pos="0">
                      <a:schemeClr val="accent6">
                        <a:lumMod val="20000"/>
                        <a:lumOff val="80000"/>
                      </a:schemeClr>
                    </a:gs>
                    <a:gs pos="38000">
                      <a:srgbClr val="E2E3E7"/>
                    </a:gs>
                    <a:gs pos="100000">
                      <a:schemeClr val="accent6">
                        <a:lumMod val="40000"/>
                        <a:lumOff val="60000"/>
                      </a:schemeClr>
                    </a:gs>
                  </a:gsLst>
                  <a:lin ang="10800000" scaled="1"/>
                  <a:tileRect/>
                </a:gradFill>
              </a:rPr>
              <a:t>4</a:t>
            </a:r>
          </a:p>
        </p:txBody>
      </p:sp>
      <p:sp>
        <p:nvSpPr>
          <p:cNvPr id="16" name="Rectangle 15"/>
          <p:cNvSpPr/>
          <p:nvPr/>
        </p:nvSpPr>
        <p:spPr>
          <a:xfrm>
            <a:off x="458788" y="5408613"/>
            <a:ext cx="317500" cy="830262"/>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7" name="Rectangle 16"/>
          <p:cNvSpPr/>
          <p:nvPr/>
        </p:nvSpPr>
        <p:spPr>
          <a:xfrm>
            <a:off x="461695" y="5630873"/>
            <a:ext cx="314650" cy="1816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2000" b="1" dirty="0">
                <a:gradFill flip="none" rotWithShape="1">
                  <a:gsLst>
                    <a:gs pos="0">
                      <a:schemeClr val="accent6">
                        <a:lumMod val="20000"/>
                        <a:lumOff val="80000"/>
                      </a:schemeClr>
                    </a:gs>
                    <a:gs pos="38000">
                      <a:srgbClr val="E2E3E7"/>
                    </a:gs>
                    <a:gs pos="100000">
                      <a:schemeClr val="accent6">
                        <a:lumMod val="40000"/>
                        <a:lumOff val="60000"/>
                      </a:schemeClr>
                    </a:gs>
                  </a:gsLst>
                  <a:lin ang="10800000" scaled="1"/>
                  <a:tileRect/>
                </a:gradFill>
              </a:rPr>
              <a:t>5</a:t>
            </a:r>
          </a:p>
        </p:txBody>
      </p:sp>
      <p:sp>
        <p:nvSpPr>
          <p:cNvPr id="26" name="Title 1"/>
          <p:cNvSpPr>
            <a:spLocks noGrp="1"/>
          </p:cNvSpPr>
          <p:nvPr>
            <p:ph type="ctrTitle"/>
          </p:nvPr>
        </p:nvSpPr>
        <p:spPr>
          <a:xfrm>
            <a:off x="460375" y="145522"/>
            <a:ext cx="8189776" cy="554400"/>
          </a:xfrm>
        </p:spPr>
        <p:txBody>
          <a:bodyPr/>
          <a:lstStyle>
            <a:lvl1pPr>
              <a:defRPr/>
            </a:lvl1pPr>
          </a:lstStyle>
          <a:p>
            <a:r>
              <a:rPr lang="en-US" smtClean="0"/>
              <a:t>Click to edit Master title style</a:t>
            </a:r>
            <a:endParaRPr lang="en-IN" dirty="0"/>
          </a:p>
        </p:txBody>
      </p:sp>
      <p:sp>
        <p:nvSpPr>
          <p:cNvPr id="39" name="Text Placeholder 38"/>
          <p:cNvSpPr>
            <a:spLocks noGrp="1"/>
          </p:cNvSpPr>
          <p:nvPr>
            <p:ph type="body" sz="quarter" idx="10"/>
          </p:nvPr>
        </p:nvSpPr>
        <p:spPr>
          <a:xfrm>
            <a:off x="1005339" y="1350509"/>
            <a:ext cx="7010400"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40" name="Text Placeholder 38"/>
          <p:cNvSpPr>
            <a:spLocks noGrp="1"/>
          </p:cNvSpPr>
          <p:nvPr>
            <p:ph type="body" sz="quarter" idx="11"/>
          </p:nvPr>
        </p:nvSpPr>
        <p:spPr>
          <a:xfrm>
            <a:off x="1005339" y="2380789"/>
            <a:ext cx="7010400" cy="652462"/>
          </a:xfrm>
        </p:spPr>
        <p:txBody>
          <a:bodyPr>
            <a:normAutofit/>
          </a:bodyPr>
          <a:lstStyle>
            <a:lvl1pPr marL="0" indent="0">
              <a:buNone/>
              <a:tabLst/>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41" name="Text Placeholder 38"/>
          <p:cNvSpPr>
            <a:spLocks noGrp="1"/>
          </p:cNvSpPr>
          <p:nvPr>
            <p:ph type="body" sz="quarter" idx="12"/>
          </p:nvPr>
        </p:nvSpPr>
        <p:spPr>
          <a:xfrm>
            <a:off x="1005339" y="3403153"/>
            <a:ext cx="7010400"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42" name="Text Placeholder 38"/>
          <p:cNvSpPr>
            <a:spLocks noGrp="1"/>
          </p:cNvSpPr>
          <p:nvPr>
            <p:ph type="body" sz="quarter" idx="13"/>
          </p:nvPr>
        </p:nvSpPr>
        <p:spPr>
          <a:xfrm>
            <a:off x="1005339" y="4462030"/>
            <a:ext cx="7010400"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31" name="Text Placeholder 38"/>
          <p:cNvSpPr>
            <a:spLocks noGrp="1"/>
          </p:cNvSpPr>
          <p:nvPr>
            <p:ph type="body" sz="quarter" idx="14"/>
          </p:nvPr>
        </p:nvSpPr>
        <p:spPr>
          <a:xfrm>
            <a:off x="1005339" y="5504120"/>
            <a:ext cx="7010400"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Tree>
  </p:cSld>
  <p:clrMapOvr>
    <a:masterClrMapping/>
  </p:clrMapOvr>
  <p:hf sldNum="0"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ustomerlogo_titleslide">
    <p:spTree>
      <p:nvGrpSpPr>
        <p:cNvPr id="1" name=""/>
        <p:cNvGrpSpPr/>
        <p:nvPr/>
      </p:nvGrpSpPr>
      <p:grpSpPr>
        <a:xfrm>
          <a:off x="0" y="0"/>
          <a:ext cx="0" cy="0"/>
          <a:chOff x="0" y="0"/>
          <a:chExt cx="0" cy="0"/>
        </a:xfrm>
      </p:grpSpPr>
      <p:pic>
        <p:nvPicPr>
          <p:cNvPr id="7" name="Picture 59" descr="Slides Master - 51.jpg"/>
          <p:cNvPicPr>
            <a:picLocks noChangeAspect="1"/>
          </p:cNvPicPr>
          <p:nvPr/>
        </p:nvPicPr>
        <p:blipFill>
          <a:blip r:embed="rId2" cstate="print"/>
          <a:srcRect/>
          <a:stretch>
            <a:fillRect/>
          </a:stretch>
        </p:blipFill>
        <p:spPr bwMode="auto">
          <a:xfrm>
            <a:off x="304800" y="1665288"/>
            <a:ext cx="1871663" cy="2084387"/>
          </a:xfrm>
          <a:prstGeom prst="rect">
            <a:avLst/>
          </a:prstGeom>
          <a:noFill/>
          <a:ln w="9525">
            <a:noFill/>
            <a:miter lim="800000"/>
            <a:headEnd/>
            <a:tailEnd/>
          </a:ln>
        </p:spPr>
      </p:pic>
      <p:cxnSp>
        <p:nvCxnSpPr>
          <p:cNvPr id="8" name="Straight Connector 7"/>
          <p:cNvCxnSpPr/>
          <p:nvPr/>
        </p:nvCxnSpPr>
        <p:spPr>
          <a:xfrm rot="5400000">
            <a:off x="3017045" y="2780506"/>
            <a:ext cx="2754312" cy="3175"/>
          </a:xfrm>
          <a:prstGeom prst="line">
            <a:avLst/>
          </a:prstGeom>
          <a:ln w="19050">
            <a:solidFill>
              <a:schemeClr val="tx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10" name="Picture 62" descr="WIPRO PPT Design.jpg"/>
          <p:cNvPicPr>
            <a:picLocks noChangeAspect="1"/>
          </p:cNvPicPr>
          <p:nvPr/>
        </p:nvPicPr>
        <p:blipFill>
          <a:blip r:embed="rId3" cstate="print"/>
          <a:srcRect/>
          <a:stretch>
            <a:fillRect/>
          </a:stretch>
        </p:blipFill>
        <p:spPr bwMode="auto">
          <a:xfrm>
            <a:off x="4763" y="4470400"/>
            <a:ext cx="9134475" cy="2171700"/>
          </a:xfrm>
          <a:prstGeom prst="rect">
            <a:avLst/>
          </a:prstGeom>
          <a:noFill/>
          <a:ln w="9525">
            <a:noFill/>
            <a:miter lim="800000"/>
            <a:headEnd/>
            <a:tailEnd/>
          </a:ln>
        </p:spPr>
      </p:pic>
      <p:sp>
        <p:nvSpPr>
          <p:cNvPr id="16" name="Picture Placeholder 9"/>
          <p:cNvSpPr>
            <a:spLocks noGrp="1"/>
          </p:cNvSpPr>
          <p:nvPr>
            <p:ph type="pic" sz="quarter" idx="10"/>
          </p:nvPr>
        </p:nvSpPr>
        <p:spPr>
          <a:xfrm>
            <a:off x="2612799" y="1970769"/>
            <a:ext cx="1447572" cy="1643288"/>
          </a:xfrm>
        </p:spPr>
        <p:txBody>
          <a:bodyPr>
            <a:noAutofit/>
          </a:bodyPr>
          <a:lstStyle>
            <a:lvl1pPr marL="0" indent="0" algn="ctr">
              <a:buNone/>
              <a:defRPr sz="1100" baseline="0"/>
            </a:lvl1pPr>
          </a:lstStyle>
          <a:p>
            <a:pPr lvl="0"/>
            <a:r>
              <a:rPr lang="en-US" noProof="0" smtClean="0"/>
              <a:t>Click icon to add picture</a:t>
            </a:r>
            <a:endParaRPr lang="en-IN" noProof="0" dirty="0"/>
          </a:p>
        </p:txBody>
      </p:sp>
      <p:sp>
        <p:nvSpPr>
          <p:cNvPr id="5" name="Title 3"/>
          <p:cNvSpPr>
            <a:spLocks noGrp="1"/>
          </p:cNvSpPr>
          <p:nvPr>
            <p:ph type="ctrTitle"/>
          </p:nvPr>
        </p:nvSpPr>
        <p:spPr>
          <a:xfrm>
            <a:off x="4702629" y="1767648"/>
            <a:ext cx="4105655" cy="1140652"/>
          </a:xfrm>
        </p:spPr>
        <p:txBody>
          <a:bodyPr/>
          <a:lstStyle>
            <a:lvl1pPr>
              <a:defRPr sz="3400" baseline="0"/>
            </a:lvl1pPr>
          </a:lstStyle>
          <a:p>
            <a:r>
              <a:rPr lang="en-US" smtClean="0"/>
              <a:t>Click to edit Master title style</a:t>
            </a:r>
            <a:endParaRPr lang="en-US" dirty="0"/>
          </a:p>
        </p:txBody>
      </p:sp>
      <p:sp>
        <p:nvSpPr>
          <p:cNvPr id="6" name="Text Placeholder 56"/>
          <p:cNvSpPr>
            <a:spLocks noGrp="1"/>
          </p:cNvSpPr>
          <p:nvPr>
            <p:ph type="body" sz="quarter" idx="19"/>
          </p:nvPr>
        </p:nvSpPr>
        <p:spPr>
          <a:xfrm>
            <a:off x="4737236" y="3237026"/>
            <a:ext cx="4061595" cy="707231"/>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hf sldNum="0" hdr="0" ft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ustomerlogo_Thank you">
    <p:spTree>
      <p:nvGrpSpPr>
        <p:cNvPr id="1" name=""/>
        <p:cNvGrpSpPr/>
        <p:nvPr/>
      </p:nvGrpSpPr>
      <p:grpSpPr>
        <a:xfrm>
          <a:off x="0" y="0"/>
          <a:ext cx="0" cy="0"/>
          <a:chOff x="0" y="0"/>
          <a:chExt cx="0" cy="0"/>
        </a:xfrm>
      </p:grpSpPr>
      <p:pic>
        <p:nvPicPr>
          <p:cNvPr id="6" name="Picture 59" descr="Slides Master - 51.jpg"/>
          <p:cNvPicPr>
            <a:picLocks noChangeAspect="1"/>
          </p:cNvPicPr>
          <p:nvPr/>
        </p:nvPicPr>
        <p:blipFill>
          <a:blip r:embed="rId2" cstate="print"/>
          <a:srcRect/>
          <a:stretch>
            <a:fillRect/>
          </a:stretch>
        </p:blipFill>
        <p:spPr bwMode="auto">
          <a:xfrm>
            <a:off x="304800" y="1665288"/>
            <a:ext cx="1871663" cy="2084387"/>
          </a:xfrm>
          <a:prstGeom prst="rect">
            <a:avLst/>
          </a:prstGeom>
          <a:noFill/>
          <a:ln w="9525">
            <a:noFill/>
            <a:miter lim="800000"/>
            <a:headEnd/>
            <a:tailEnd/>
          </a:ln>
        </p:spPr>
      </p:pic>
      <p:cxnSp>
        <p:nvCxnSpPr>
          <p:cNvPr id="7" name="Straight Connector 6"/>
          <p:cNvCxnSpPr/>
          <p:nvPr/>
        </p:nvCxnSpPr>
        <p:spPr>
          <a:xfrm rot="5400000">
            <a:off x="3017045" y="2780506"/>
            <a:ext cx="2754312" cy="3175"/>
          </a:xfrm>
          <a:prstGeom prst="line">
            <a:avLst/>
          </a:prstGeom>
          <a:ln w="19050">
            <a:solidFill>
              <a:schemeClr val="tx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11" name="Picture 62" descr="WIPRO PPT Design.jpg"/>
          <p:cNvPicPr>
            <a:picLocks noChangeAspect="1"/>
          </p:cNvPicPr>
          <p:nvPr/>
        </p:nvPicPr>
        <p:blipFill>
          <a:blip r:embed="rId3" cstate="print"/>
          <a:srcRect/>
          <a:stretch>
            <a:fillRect/>
          </a:stretch>
        </p:blipFill>
        <p:spPr bwMode="auto">
          <a:xfrm>
            <a:off x="4763" y="4470400"/>
            <a:ext cx="9134475" cy="2171700"/>
          </a:xfrm>
          <a:prstGeom prst="rect">
            <a:avLst/>
          </a:prstGeom>
          <a:noFill/>
          <a:ln w="9525">
            <a:noFill/>
            <a:miter lim="800000"/>
            <a:headEnd/>
            <a:tailEnd/>
          </a:ln>
        </p:spPr>
      </p:pic>
      <p:sp>
        <p:nvSpPr>
          <p:cNvPr id="8" name="Picture Placeholder 9"/>
          <p:cNvSpPr>
            <a:spLocks noGrp="1"/>
          </p:cNvSpPr>
          <p:nvPr>
            <p:ph type="pic" sz="quarter" idx="10"/>
          </p:nvPr>
        </p:nvSpPr>
        <p:spPr>
          <a:xfrm>
            <a:off x="2612799" y="1970769"/>
            <a:ext cx="1447572" cy="1643288"/>
          </a:xfrm>
        </p:spPr>
        <p:txBody>
          <a:bodyPr>
            <a:noAutofit/>
          </a:bodyPr>
          <a:lstStyle>
            <a:lvl1pPr marL="0" indent="0" algn="ctr">
              <a:buNone/>
              <a:defRPr sz="1100" baseline="0"/>
            </a:lvl1pPr>
          </a:lstStyle>
          <a:p>
            <a:pPr lvl="0"/>
            <a:r>
              <a:rPr lang="en-US" noProof="0" smtClean="0"/>
              <a:t>Click icon to add picture</a:t>
            </a:r>
            <a:endParaRPr lang="en-IN" noProof="0" dirty="0"/>
          </a:p>
        </p:txBody>
      </p:sp>
      <p:sp>
        <p:nvSpPr>
          <p:cNvPr id="23" name="Text Placeholder 56"/>
          <p:cNvSpPr>
            <a:spLocks noGrp="1"/>
          </p:cNvSpPr>
          <p:nvPr>
            <p:ph type="body" sz="quarter" idx="20"/>
          </p:nvPr>
        </p:nvSpPr>
        <p:spPr>
          <a:xfrm>
            <a:off x="4700110" y="2589326"/>
            <a:ext cx="4158442" cy="707231"/>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24" name="Text Placeholder 56"/>
          <p:cNvSpPr>
            <a:spLocks noGrp="1"/>
          </p:cNvSpPr>
          <p:nvPr>
            <p:ph type="body" sz="quarter" idx="21"/>
          </p:nvPr>
        </p:nvSpPr>
        <p:spPr>
          <a:xfrm>
            <a:off x="4700110" y="3446236"/>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0" name="Title 3"/>
          <p:cNvSpPr>
            <a:spLocks noGrp="1"/>
          </p:cNvSpPr>
          <p:nvPr>
            <p:ph type="ctrTitle"/>
          </p:nvPr>
        </p:nvSpPr>
        <p:spPr>
          <a:xfrm>
            <a:off x="4700110" y="1767649"/>
            <a:ext cx="4203553" cy="553998"/>
          </a:xfrm>
        </p:spPr>
        <p:txBody>
          <a:bodyPr/>
          <a:lstStyle>
            <a:lvl1pPr>
              <a:defRPr/>
            </a:lvl1pPr>
          </a:lstStyle>
          <a:p>
            <a:r>
              <a:rPr lang="en-US" smtClean="0"/>
              <a:t>Click to edit Master title style</a:t>
            </a:r>
            <a:endParaRPr lang="en-US" dirty="0"/>
          </a:p>
        </p:txBody>
      </p:sp>
    </p:spTree>
  </p:cSld>
  <p:clrMapOvr>
    <a:masterClrMapping/>
  </p:clrMapOvr>
  <p:hf sldNum="0" hdr="0" ftr="0"/>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981075"/>
            <a:ext cx="8229600" cy="615553"/>
          </a:xfrm>
        </p:spPr>
        <p:txBody>
          <a:bodyPr/>
          <a:lstStyle>
            <a:lvl1pPr>
              <a:defRPr sz="3400">
                <a:solidFill>
                  <a:schemeClr val="tx1"/>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6"/>
          <p:cNvSpPr>
            <a:spLocks noGrp="1" noChangeArrowheads="1"/>
          </p:cNvSpPr>
          <p:nvPr>
            <p:ph type="dt" sz="half" idx="10"/>
          </p:nvPr>
        </p:nvSpPr>
        <p:spPr>
          <a:xfrm>
            <a:off x="8229600" y="6457950"/>
            <a:ext cx="876300" cy="323850"/>
          </a:xfrm>
          <a:prstGeom prst="rect">
            <a:avLst/>
          </a:prstGeom>
        </p:spPr>
        <p:txBody>
          <a:bodyPr/>
          <a:lstStyle>
            <a:lvl1pPr algn="r">
              <a:defRPr>
                <a:latin typeface="Arial" pitchFamily="34" charset="0"/>
                <a:cs typeface="Arial" pitchFamily="34" charset="0"/>
              </a:defRPr>
            </a:lvl1pPr>
          </a:lstStyle>
          <a:p>
            <a:pPr>
              <a:defRPr/>
            </a:pPr>
            <a:fld id="{B76D260A-EC07-4CE0-BF84-E88CA12C4953}" type="slidenum">
              <a:rPr lang="en-GB"/>
              <a:pPr>
                <a:defRPr/>
              </a:pPr>
              <a:t>‹#›</a:t>
            </a:fld>
            <a:endParaRPr lang="en-GB"/>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_Agenda 5 Points">
    <p:spTree>
      <p:nvGrpSpPr>
        <p:cNvPr id="1" name=""/>
        <p:cNvGrpSpPr/>
        <p:nvPr/>
      </p:nvGrpSpPr>
      <p:grpSpPr>
        <a:xfrm>
          <a:off x="0" y="0"/>
          <a:ext cx="0" cy="0"/>
          <a:chOff x="0" y="0"/>
          <a:chExt cx="0" cy="0"/>
        </a:xfrm>
      </p:grpSpPr>
      <p:sp>
        <p:nvSpPr>
          <p:cNvPr id="26" name="Title 1"/>
          <p:cNvSpPr>
            <a:spLocks noGrp="1"/>
          </p:cNvSpPr>
          <p:nvPr>
            <p:ph type="ctrTitle"/>
          </p:nvPr>
        </p:nvSpPr>
        <p:spPr>
          <a:xfrm>
            <a:off x="460375" y="145522"/>
            <a:ext cx="8189776" cy="554400"/>
          </a:xfrm>
        </p:spPr>
        <p:txBody>
          <a:bodyPr/>
          <a:lstStyle>
            <a:lvl1pPr>
              <a:defRPr/>
            </a:lvl1pPr>
          </a:lstStyle>
          <a:p>
            <a:r>
              <a:rPr lang="en-US" smtClean="0"/>
              <a:t>Click to edit Master title style</a:t>
            </a:r>
            <a:endParaRPr lang="en-IN" dirty="0"/>
          </a:p>
        </p:txBody>
      </p:sp>
      <p:sp>
        <p:nvSpPr>
          <p:cNvPr id="39" name="Text Placeholder 38"/>
          <p:cNvSpPr>
            <a:spLocks noGrp="1"/>
          </p:cNvSpPr>
          <p:nvPr>
            <p:ph type="body" sz="quarter" idx="10"/>
          </p:nvPr>
        </p:nvSpPr>
        <p:spPr>
          <a:xfrm>
            <a:off x="1005339" y="1350509"/>
            <a:ext cx="7010400"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40" name="Text Placeholder 38"/>
          <p:cNvSpPr>
            <a:spLocks noGrp="1"/>
          </p:cNvSpPr>
          <p:nvPr>
            <p:ph type="body" sz="quarter" idx="11"/>
          </p:nvPr>
        </p:nvSpPr>
        <p:spPr>
          <a:xfrm>
            <a:off x="1005339" y="2380789"/>
            <a:ext cx="7010400" cy="652462"/>
          </a:xfrm>
        </p:spPr>
        <p:txBody>
          <a:bodyPr>
            <a:normAutofit/>
          </a:bodyPr>
          <a:lstStyle>
            <a:lvl1pPr marL="0" indent="0">
              <a:buNone/>
              <a:tabLst/>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41" name="Text Placeholder 38"/>
          <p:cNvSpPr>
            <a:spLocks noGrp="1"/>
          </p:cNvSpPr>
          <p:nvPr>
            <p:ph type="body" sz="quarter" idx="12"/>
          </p:nvPr>
        </p:nvSpPr>
        <p:spPr>
          <a:xfrm>
            <a:off x="1005339" y="3403153"/>
            <a:ext cx="7010400"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42" name="Text Placeholder 38"/>
          <p:cNvSpPr>
            <a:spLocks noGrp="1"/>
          </p:cNvSpPr>
          <p:nvPr>
            <p:ph type="body" sz="quarter" idx="13"/>
          </p:nvPr>
        </p:nvSpPr>
        <p:spPr>
          <a:xfrm>
            <a:off x="1005339" y="4462030"/>
            <a:ext cx="7010400"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31" name="Text Placeholder 38"/>
          <p:cNvSpPr>
            <a:spLocks noGrp="1"/>
          </p:cNvSpPr>
          <p:nvPr>
            <p:ph type="body" sz="quarter" idx="14"/>
          </p:nvPr>
        </p:nvSpPr>
        <p:spPr>
          <a:xfrm>
            <a:off x="1005339" y="5504120"/>
            <a:ext cx="7010400"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Tree>
  </p:cSld>
  <p:clrMapOvr>
    <a:masterClrMapping/>
  </p:clrMapOvr>
  <p:hf sldNum="0" hdr="0" ftr="0"/>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hank you slide">
    <p:spTree>
      <p:nvGrpSpPr>
        <p:cNvPr id="1" name=""/>
        <p:cNvGrpSpPr/>
        <p:nvPr/>
      </p:nvGrpSpPr>
      <p:grpSpPr>
        <a:xfrm>
          <a:off x="0" y="0"/>
          <a:ext cx="0" cy="0"/>
          <a:chOff x="0" y="0"/>
          <a:chExt cx="0" cy="0"/>
        </a:xfrm>
      </p:grpSpPr>
      <p:sp>
        <p:nvSpPr>
          <p:cNvPr id="6" name="Rectangle 5"/>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7" name="Picture 60" descr="WIPRO PPT Design.jpg"/>
          <p:cNvPicPr>
            <a:picLocks noChangeAspect="1"/>
          </p:cNvPicPr>
          <p:nvPr userDrawn="1"/>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8" name="Picture 61" descr="Slides Master - 51.jpg"/>
          <p:cNvPicPr>
            <a:picLocks noChangeAspect="1"/>
          </p:cNvPicPr>
          <p:nvPr userDrawn="1"/>
        </p:nvPicPr>
        <p:blipFill>
          <a:blip r:embed="rId3" cstate="print"/>
          <a:srcRect/>
          <a:stretch>
            <a:fillRect/>
          </a:stretch>
        </p:blipFill>
        <p:spPr bwMode="auto">
          <a:xfrm>
            <a:off x="2057400" y="1665288"/>
            <a:ext cx="1871663" cy="2084387"/>
          </a:xfrm>
          <a:prstGeom prst="rect">
            <a:avLst/>
          </a:prstGeom>
          <a:noFill/>
          <a:ln w="9525">
            <a:noFill/>
            <a:miter lim="800000"/>
            <a:headEnd/>
            <a:tailEnd/>
          </a:ln>
        </p:spPr>
      </p:pic>
      <p:cxnSp>
        <p:nvCxnSpPr>
          <p:cNvPr id="9" name="Straight Connector 8"/>
          <p:cNvCxnSpPr/>
          <p:nvPr userDrawn="1"/>
        </p:nvCxnSpPr>
        <p:spPr>
          <a:xfrm rot="5400000">
            <a:off x="2813845" y="2780506"/>
            <a:ext cx="2754312" cy="3175"/>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5" name="Title 3"/>
          <p:cNvSpPr>
            <a:spLocks noGrp="1"/>
          </p:cNvSpPr>
          <p:nvPr>
            <p:ph type="ctrTitle"/>
          </p:nvPr>
        </p:nvSpPr>
        <p:spPr>
          <a:xfrm>
            <a:off x="4547710" y="1767649"/>
            <a:ext cx="4203553" cy="553998"/>
          </a:xfrm>
        </p:spPr>
        <p:txBody>
          <a:bodyPr/>
          <a:lstStyle>
            <a:lvl1pPr>
              <a:defRPr/>
            </a:lvl1pPr>
          </a:lstStyle>
          <a:p>
            <a:r>
              <a:rPr lang="en-US" smtClean="0"/>
              <a:t>Click to edit Master title style</a:t>
            </a:r>
            <a:endParaRPr lang="en-US" dirty="0"/>
          </a:p>
        </p:txBody>
      </p:sp>
      <p:sp>
        <p:nvSpPr>
          <p:cNvPr id="10" name="Text Placeholder 56"/>
          <p:cNvSpPr>
            <a:spLocks noGrp="1"/>
          </p:cNvSpPr>
          <p:nvPr>
            <p:ph type="body" sz="quarter" idx="19"/>
          </p:nvPr>
        </p:nvSpPr>
        <p:spPr>
          <a:xfrm>
            <a:off x="4547710" y="2552751"/>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1" name="Text Placeholder 56"/>
          <p:cNvSpPr>
            <a:spLocks noGrp="1"/>
          </p:cNvSpPr>
          <p:nvPr>
            <p:ph type="body" sz="quarter" idx="20"/>
          </p:nvPr>
        </p:nvSpPr>
        <p:spPr>
          <a:xfrm>
            <a:off x="4547710" y="3537676"/>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4" name="Text Placeholder 56"/>
          <p:cNvSpPr>
            <a:spLocks noGrp="1"/>
          </p:cNvSpPr>
          <p:nvPr>
            <p:ph type="body" sz="quarter" idx="21"/>
          </p:nvPr>
        </p:nvSpPr>
        <p:spPr>
          <a:xfrm>
            <a:off x="4547710" y="3034335"/>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5" name="Picture 59" descr="WIPRO PPT Design.jpg"/>
          <p:cNvPicPr>
            <a:picLocks noChangeAspect="1"/>
          </p:cNvPicPr>
          <p:nvPr userDrawn="1"/>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6" name="Picture 60" descr="Slides Master - 51.jpg"/>
          <p:cNvPicPr>
            <a:picLocks noChangeAspect="1"/>
          </p:cNvPicPr>
          <p:nvPr userDrawn="1"/>
        </p:nvPicPr>
        <p:blipFill>
          <a:blip r:embed="rId3" cstate="print"/>
          <a:srcRect/>
          <a:stretch>
            <a:fillRect/>
          </a:stretch>
        </p:blipFill>
        <p:spPr bwMode="auto">
          <a:xfrm>
            <a:off x="2057400" y="1665288"/>
            <a:ext cx="1871663" cy="2084387"/>
          </a:xfrm>
          <a:prstGeom prst="rect">
            <a:avLst/>
          </a:prstGeom>
          <a:noFill/>
          <a:ln w="9525">
            <a:noFill/>
            <a:miter lim="800000"/>
            <a:headEnd/>
            <a:tailEnd/>
          </a:ln>
        </p:spPr>
      </p:pic>
      <p:cxnSp>
        <p:nvCxnSpPr>
          <p:cNvPr id="7" name="Straight Connector 6"/>
          <p:cNvCxnSpPr/>
          <p:nvPr userDrawn="1"/>
        </p:nvCxnSpPr>
        <p:spPr>
          <a:xfrm rot="5400000">
            <a:off x="2813845" y="2780506"/>
            <a:ext cx="2754312" cy="3175"/>
          </a:xfrm>
          <a:prstGeom prst="line">
            <a:avLst/>
          </a:prstGeom>
          <a:ln w="19050">
            <a:solidFill>
              <a:schemeClr val="tx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sp>
        <p:nvSpPr>
          <p:cNvPr id="2" name="Title 1"/>
          <p:cNvSpPr>
            <a:spLocks noGrp="1"/>
          </p:cNvSpPr>
          <p:nvPr>
            <p:ph type="ctrTitle"/>
          </p:nvPr>
        </p:nvSpPr>
        <p:spPr>
          <a:xfrm>
            <a:off x="4547710" y="1480457"/>
            <a:ext cx="4142266" cy="1547161"/>
          </a:xfrm>
          <a:noFill/>
        </p:spPr>
        <p:txBody>
          <a:bodyPr rtlCol="0" anchor="ctr">
            <a:normAutofit/>
          </a:bodyPr>
          <a:lstStyle>
            <a:lvl1pPr marL="0" algn="l">
              <a:defRPr lang="en-US" sz="3400" dirty="0">
                <a:solidFill>
                  <a:schemeClr val="tx1">
                    <a:lumMod val="65000"/>
                    <a:lumOff val="35000"/>
                  </a:schemeClr>
                </a:solidFill>
                <a:latin typeface="Arial"/>
                <a:ea typeface="+mn-ea"/>
                <a:cs typeface="Arial"/>
              </a:defRPr>
            </a:lvl1pPr>
          </a:lstStyle>
          <a:p>
            <a:pPr lvl="0"/>
            <a:r>
              <a:rPr lang="en-US" smtClean="0"/>
              <a:t>Click to edit Master title style</a:t>
            </a:r>
            <a:endParaRPr lang="en-US" dirty="0"/>
          </a:p>
        </p:txBody>
      </p:sp>
      <p:sp>
        <p:nvSpPr>
          <p:cNvPr id="3" name="Subtitle 2"/>
          <p:cNvSpPr>
            <a:spLocks noGrp="1"/>
          </p:cNvSpPr>
          <p:nvPr>
            <p:ph type="subTitle" idx="1"/>
          </p:nvPr>
        </p:nvSpPr>
        <p:spPr>
          <a:xfrm>
            <a:off x="4547710" y="3318659"/>
            <a:ext cx="4142266" cy="338554"/>
          </a:xfrm>
          <a:noFill/>
        </p:spPr>
        <p:txBody>
          <a:bodyPr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600" dirty="0">
                <a:solidFill>
                  <a:schemeClr val="tx1">
                    <a:lumMod val="65000"/>
                    <a:lumOff val="35000"/>
                  </a:schemeClr>
                </a:solidFill>
                <a:latin typeface="Arial"/>
                <a:cs typeface="Arial"/>
              </a:defRPr>
            </a:lvl1pPr>
          </a:lstStyle>
          <a:p>
            <a:pPr lvl="0"/>
            <a:r>
              <a:rPr lang="en-US" smtClean="0"/>
              <a:t>Click to edit Master subtitle style</a:t>
            </a:r>
            <a:endParaRPr lang="en-US" dirty="0" smtClean="0"/>
          </a:p>
        </p:txBody>
      </p:sp>
      <p:sp>
        <p:nvSpPr>
          <p:cNvPr id="17" name="Text Placeholder 16"/>
          <p:cNvSpPr>
            <a:spLocks noGrp="1"/>
          </p:cNvSpPr>
          <p:nvPr>
            <p:ph type="body" sz="quarter" idx="10"/>
          </p:nvPr>
        </p:nvSpPr>
        <p:spPr>
          <a:xfrm>
            <a:off x="4549775" y="3766911"/>
            <a:ext cx="4148138" cy="347889"/>
          </a:xfrm>
        </p:spPr>
        <p:txBody>
          <a:bodyPr>
            <a:normAutofit/>
          </a:bodyPr>
          <a:lstStyle>
            <a:lvl1pPr>
              <a:buNone/>
              <a:defRPr kumimoji="0" lang="en-US" sz="16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5 Points">
    <p:spTree>
      <p:nvGrpSpPr>
        <p:cNvPr id="1" name=""/>
        <p:cNvGrpSpPr/>
        <p:nvPr/>
      </p:nvGrpSpPr>
      <p:grpSpPr>
        <a:xfrm>
          <a:off x="0" y="0"/>
          <a:ext cx="0" cy="0"/>
          <a:chOff x="0" y="0"/>
          <a:chExt cx="0" cy="0"/>
        </a:xfrm>
      </p:grpSpPr>
      <p:sp>
        <p:nvSpPr>
          <p:cNvPr id="26" name="Title 1"/>
          <p:cNvSpPr>
            <a:spLocks noGrp="1"/>
          </p:cNvSpPr>
          <p:nvPr>
            <p:ph type="ctrTitle"/>
          </p:nvPr>
        </p:nvSpPr>
        <p:spPr>
          <a:xfrm>
            <a:off x="460375" y="145522"/>
            <a:ext cx="8189776" cy="554400"/>
          </a:xfrm>
        </p:spPr>
        <p:txBody>
          <a:bodyPr/>
          <a:lstStyle>
            <a:lvl1pPr>
              <a:defRPr/>
            </a:lvl1pPr>
          </a:lstStyle>
          <a:p>
            <a:r>
              <a:rPr lang="en-US" smtClean="0"/>
              <a:t>Click to edit Master title style</a:t>
            </a:r>
            <a:endParaRPr lang="en-IN" dirty="0"/>
          </a:p>
        </p:txBody>
      </p:sp>
      <p:sp>
        <p:nvSpPr>
          <p:cNvPr id="39" name="Text Placeholder 38"/>
          <p:cNvSpPr>
            <a:spLocks noGrp="1"/>
          </p:cNvSpPr>
          <p:nvPr>
            <p:ph type="body" sz="quarter" idx="10"/>
          </p:nvPr>
        </p:nvSpPr>
        <p:spPr>
          <a:xfrm>
            <a:off x="1005339" y="1350509"/>
            <a:ext cx="7010400"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40" name="Text Placeholder 38"/>
          <p:cNvSpPr>
            <a:spLocks noGrp="1"/>
          </p:cNvSpPr>
          <p:nvPr>
            <p:ph type="body" sz="quarter" idx="11"/>
          </p:nvPr>
        </p:nvSpPr>
        <p:spPr>
          <a:xfrm>
            <a:off x="1005339" y="2380789"/>
            <a:ext cx="7010400" cy="652462"/>
          </a:xfrm>
        </p:spPr>
        <p:txBody>
          <a:bodyPr>
            <a:normAutofit/>
          </a:bodyPr>
          <a:lstStyle>
            <a:lvl1pPr marL="0" indent="0">
              <a:buNone/>
              <a:tabLst/>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41" name="Text Placeholder 38"/>
          <p:cNvSpPr>
            <a:spLocks noGrp="1"/>
          </p:cNvSpPr>
          <p:nvPr>
            <p:ph type="body" sz="quarter" idx="12"/>
          </p:nvPr>
        </p:nvSpPr>
        <p:spPr>
          <a:xfrm>
            <a:off x="1005339" y="3403153"/>
            <a:ext cx="7010400"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42" name="Text Placeholder 38"/>
          <p:cNvSpPr>
            <a:spLocks noGrp="1"/>
          </p:cNvSpPr>
          <p:nvPr>
            <p:ph type="body" sz="quarter" idx="13"/>
          </p:nvPr>
        </p:nvSpPr>
        <p:spPr>
          <a:xfrm>
            <a:off x="1005339" y="4462030"/>
            <a:ext cx="7010400"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31" name="Text Placeholder 38"/>
          <p:cNvSpPr>
            <a:spLocks noGrp="1"/>
          </p:cNvSpPr>
          <p:nvPr>
            <p:ph type="body" sz="quarter" idx="14"/>
          </p:nvPr>
        </p:nvSpPr>
        <p:spPr>
          <a:xfrm>
            <a:off x="1005339" y="5504120"/>
            <a:ext cx="7010400"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Name Here">
    <p:spTree>
      <p:nvGrpSpPr>
        <p:cNvPr id="1" name=""/>
        <p:cNvGrpSpPr/>
        <p:nvPr/>
      </p:nvGrpSpPr>
      <p:grpSpPr>
        <a:xfrm>
          <a:off x="0" y="0"/>
          <a:ext cx="0" cy="0"/>
          <a:chOff x="0" y="0"/>
          <a:chExt cx="0" cy="0"/>
        </a:xfrm>
      </p:grpSpPr>
      <p:sp>
        <p:nvSpPr>
          <p:cNvPr id="4" name="Rectangle 3"/>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5" name="Picture 60" descr="WIPRO PPT Design.jpg"/>
          <p:cNvPicPr>
            <a:picLocks noChangeAspect="1"/>
          </p:cNvPicPr>
          <p:nvPr userDrawn="1"/>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7" name="Picture 61" descr="Slides Master - 51.jpg"/>
          <p:cNvPicPr>
            <a:picLocks noChangeAspect="1"/>
          </p:cNvPicPr>
          <p:nvPr userDrawn="1"/>
        </p:nvPicPr>
        <p:blipFill>
          <a:blip r:embed="rId3" cstate="print"/>
          <a:srcRect/>
          <a:stretch>
            <a:fillRect/>
          </a:stretch>
        </p:blipFill>
        <p:spPr bwMode="auto">
          <a:xfrm>
            <a:off x="7981950" y="106363"/>
            <a:ext cx="1044575" cy="1162050"/>
          </a:xfrm>
          <a:prstGeom prst="rect">
            <a:avLst/>
          </a:prstGeom>
          <a:noFill/>
          <a:ln w="9525">
            <a:noFill/>
            <a:miter lim="800000"/>
            <a:headEnd/>
            <a:tailEnd/>
          </a:ln>
        </p:spPr>
      </p:pic>
      <p:sp>
        <p:nvSpPr>
          <p:cNvPr id="6" name="Text Placeholder 3"/>
          <p:cNvSpPr>
            <a:spLocks noGrp="1"/>
          </p:cNvSpPr>
          <p:nvPr>
            <p:ph type="body" sz="quarter" idx="11"/>
          </p:nvPr>
        </p:nvSpPr>
        <p:spPr>
          <a:xfrm>
            <a:off x="469901" y="2612799"/>
            <a:ext cx="8220074" cy="623887"/>
          </a:xfrm>
        </p:spPr>
        <p:txBody>
          <a:bodyPr>
            <a:normAutofit/>
          </a:bodyPr>
          <a:lstStyle>
            <a:lvl1pPr algn="ctr">
              <a:buNone/>
              <a:defRPr kumimoji="0" lang="en-US" sz="3400" b="1"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smtClean="0"/>
              <a:t>Click to edit Master text styles</a:t>
            </a:r>
          </a:p>
        </p:txBody>
      </p:sp>
      <p:sp>
        <p:nvSpPr>
          <p:cNvPr id="8" name="Text Placeholder 3"/>
          <p:cNvSpPr>
            <a:spLocks noGrp="1"/>
          </p:cNvSpPr>
          <p:nvPr>
            <p:ph type="body" sz="quarter" idx="12"/>
          </p:nvPr>
        </p:nvSpPr>
        <p:spPr>
          <a:xfrm>
            <a:off x="469901" y="3290677"/>
            <a:ext cx="8220074" cy="439496"/>
          </a:xfrm>
        </p:spPr>
        <p:txBody>
          <a:bodyPr>
            <a:normAutofit/>
          </a:bodyPr>
          <a:lstStyle>
            <a:lvl1pPr algn="ctr">
              <a:buNone/>
              <a:def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smtClean="0"/>
              <a:t>Click to edit Master text styles</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lide with 2 lists">
    <p:spTree>
      <p:nvGrpSpPr>
        <p:cNvPr id="1" name=""/>
        <p:cNvGrpSpPr/>
        <p:nvPr/>
      </p:nvGrpSpPr>
      <p:grpSpPr>
        <a:xfrm>
          <a:off x="0" y="0"/>
          <a:ext cx="0" cy="0"/>
          <a:chOff x="0" y="0"/>
          <a:chExt cx="0" cy="0"/>
        </a:xfrm>
      </p:grpSpPr>
      <p:sp>
        <p:nvSpPr>
          <p:cNvPr id="8" name="Rectangle 7"/>
          <p:cNvSpPr/>
          <p:nvPr userDrawn="1"/>
        </p:nvSpPr>
        <p:spPr>
          <a:xfrm>
            <a:off x="750888" y="2395538"/>
            <a:ext cx="3625850" cy="630237"/>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anchor="ctr"/>
          <a:lstStyle/>
          <a:p>
            <a:pPr marL="0" lvl="1" defTabSz="457200">
              <a:spcBef>
                <a:spcPts val="0"/>
              </a:spcBef>
              <a:buFont typeface="Arial"/>
              <a:buNone/>
              <a:defRPr/>
            </a:pPr>
            <a:endParaRPr lang="en-IN" sz="2600" dirty="0">
              <a:solidFill>
                <a:schemeClr val="bg1"/>
              </a:solidFill>
              <a:latin typeface="+mj-lt"/>
            </a:endParaRPr>
          </a:p>
        </p:txBody>
      </p:sp>
      <p:sp>
        <p:nvSpPr>
          <p:cNvPr id="9" name="Rectangle 8"/>
          <p:cNvSpPr/>
          <p:nvPr userDrawn="1"/>
        </p:nvSpPr>
        <p:spPr>
          <a:xfrm>
            <a:off x="4751388" y="2395538"/>
            <a:ext cx="3624262" cy="630237"/>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anchor="ctr"/>
          <a:lstStyle/>
          <a:p>
            <a:pPr marL="0" lvl="1" defTabSz="457200">
              <a:spcBef>
                <a:spcPts val="0"/>
              </a:spcBef>
              <a:buFont typeface="Arial"/>
              <a:buNone/>
              <a:defRPr/>
            </a:pPr>
            <a:endParaRPr lang="en-IN" sz="2600" dirty="0">
              <a:solidFill>
                <a:schemeClr val="bg1"/>
              </a:solidFill>
              <a:latin typeface="+mj-lt"/>
            </a:endParaRPr>
          </a:p>
        </p:txBody>
      </p:sp>
      <p:sp>
        <p:nvSpPr>
          <p:cNvPr id="19" name="Text Placeholder 17"/>
          <p:cNvSpPr>
            <a:spLocks noGrp="1"/>
          </p:cNvSpPr>
          <p:nvPr>
            <p:ph type="body" sz="quarter" idx="21"/>
          </p:nvPr>
        </p:nvSpPr>
        <p:spPr>
          <a:xfrm>
            <a:off x="751339"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1" name="Text Placeholder 15"/>
          <p:cNvSpPr>
            <a:spLocks noGrp="1"/>
          </p:cNvSpPr>
          <p:nvPr>
            <p:ph type="body" sz="quarter" idx="22"/>
          </p:nvPr>
        </p:nvSpPr>
        <p:spPr>
          <a:xfrm>
            <a:off x="729340" y="2384652"/>
            <a:ext cx="3679372" cy="663575"/>
          </a:xfrm>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smtClean="0"/>
              <a:t>Click to edit Master text styles</a:t>
            </a:r>
          </a:p>
        </p:txBody>
      </p:sp>
      <p:sp>
        <p:nvSpPr>
          <p:cNvPr id="26" name="Text Placeholder 17"/>
          <p:cNvSpPr>
            <a:spLocks noGrp="1"/>
          </p:cNvSpPr>
          <p:nvPr>
            <p:ph type="body" sz="quarter" idx="23"/>
          </p:nvPr>
        </p:nvSpPr>
        <p:spPr>
          <a:xfrm>
            <a:off x="4751616"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7" name="Text Placeholder 15"/>
          <p:cNvSpPr>
            <a:spLocks noGrp="1"/>
          </p:cNvSpPr>
          <p:nvPr>
            <p:ph type="body" sz="quarter" idx="24"/>
          </p:nvPr>
        </p:nvSpPr>
        <p:spPr>
          <a:xfrm>
            <a:off x="4729617" y="2384652"/>
            <a:ext cx="3679372" cy="663575"/>
          </a:xfrm>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smtClean="0"/>
              <a:t>Click to edit Master text styles</a:t>
            </a:r>
          </a:p>
        </p:txBody>
      </p:sp>
      <p:sp>
        <p:nvSpPr>
          <p:cNvPr id="10" name="Text Placeholder 14"/>
          <p:cNvSpPr>
            <a:spLocks noGrp="1"/>
          </p:cNvSpPr>
          <p:nvPr>
            <p:ph type="body" sz="quarter" idx="11"/>
          </p:nvPr>
        </p:nvSpPr>
        <p:spPr>
          <a:xfrm>
            <a:off x="460376" y="145140"/>
            <a:ext cx="8229600" cy="553998"/>
          </a:xfrm>
          <a:noFill/>
          <a:ln w="9525">
            <a:noFill/>
            <a:miter lim="800000"/>
            <a:headEnd/>
            <a:tailEnd/>
          </a:ln>
        </p:spPr>
        <p:txBody>
          <a:bodyPr rtlCol="0">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7" name="Text Placeholder 18"/>
          <p:cNvSpPr>
            <a:spLocks noGrp="1"/>
          </p:cNvSpPr>
          <p:nvPr>
            <p:ph type="body" sz="quarter" idx="14"/>
          </p:nvPr>
        </p:nvSpPr>
        <p:spPr>
          <a:xfrm>
            <a:off x="451301" y="1465489"/>
            <a:ext cx="8238674" cy="360000"/>
          </a:xfrm>
        </p:spPr>
        <p:txBody>
          <a:bodyPr>
            <a:noAutofit/>
          </a:bodyPr>
          <a:lstStyle>
            <a:lvl1pPr marL="231775" indent="-231775" algn="ctr" defTabSz="457200" rtl="0" eaLnBrk="1" latinLnBrk="0" hangingPunct="1">
              <a:spcBef>
                <a:spcPct val="20000"/>
              </a:spcBef>
              <a:buFont typeface="Arial"/>
              <a:buNone/>
              <a:defRPr kumimoji="0" lang="en-IN" sz="2200" b="1" i="0" u="none" strike="noStrike" kern="1200" cap="none" spc="8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Layout 1">
    <p:spTree>
      <p:nvGrpSpPr>
        <p:cNvPr id="1" name=""/>
        <p:cNvGrpSpPr/>
        <p:nvPr/>
      </p:nvGrpSpPr>
      <p:grpSpPr>
        <a:xfrm>
          <a:off x="0" y="0"/>
          <a:ext cx="0" cy="0"/>
          <a:chOff x="0" y="0"/>
          <a:chExt cx="0" cy="0"/>
        </a:xfrm>
      </p:grpSpPr>
      <p:sp>
        <p:nvSpPr>
          <p:cNvPr id="5" name="Text Placeholder 14"/>
          <p:cNvSpPr>
            <a:spLocks noGrp="1"/>
          </p:cNvSpPr>
          <p:nvPr>
            <p:ph type="body" sz="quarter" idx="11"/>
          </p:nvPr>
        </p:nvSpPr>
        <p:spPr>
          <a:xfrm>
            <a:off x="460376" y="145140"/>
            <a:ext cx="8229600" cy="553998"/>
          </a:xfrm>
          <a:noFill/>
          <a:ln w="9525">
            <a:noFill/>
            <a:miter lim="800000"/>
            <a:headEnd/>
            <a:tailEnd/>
          </a:ln>
        </p:spPr>
        <p:txBody>
          <a:bodyPr rtlCol="0">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7" name="Text Placeholder 5"/>
          <p:cNvSpPr>
            <a:spLocks noGrp="1"/>
          </p:cNvSpPr>
          <p:nvPr>
            <p:ph type="body" sz="quarter" idx="16"/>
          </p:nvPr>
        </p:nvSpPr>
        <p:spPr>
          <a:xfrm>
            <a:off x="457200" y="1360488"/>
            <a:ext cx="8240713" cy="4473575"/>
          </a:xfrm>
        </p:spPr>
        <p:txBody>
          <a:bodyPr/>
          <a:lstStyle>
            <a:lvl1pPr>
              <a:buClr>
                <a:srgbClr val="0070C0"/>
              </a:buClr>
              <a:defRPr sz="2200">
                <a:solidFill>
                  <a:srgbClr val="595959"/>
                </a:solidFill>
              </a:defRPr>
            </a:lvl1pPr>
            <a:lvl2pPr>
              <a:buClr>
                <a:srgbClr val="0070C0"/>
              </a:buClr>
              <a:buFont typeface="Arial" pitchFamily="34" charset="0"/>
              <a:buChar char="•"/>
              <a:defRPr>
                <a:solidFill>
                  <a:srgbClr val="595959"/>
                </a:solidFill>
              </a:defRPr>
            </a:lvl2pPr>
            <a:lvl3pPr>
              <a:buClr>
                <a:srgbClr val="0070C0"/>
              </a:buClr>
              <a:buFont typeface="Arial" pitchFamily="34" charset="0"/>
              <a:buChar char="•"/>
              <a:defRPr>
                <a:solidFill>
                  <a:srgbClr val="595959"/>
                </a:solidFill>
              </a:defRPr>
            </a:lvl3pPr>
            <a:lvl4pPr>
              <a:buClr>
                <a:srgbClr val="0070C0"/>
              </a:buClr>
              <a:buFont typeface="Arial" pitchFamily="34" charset="0"/>
              <a:buChar char="•"/>
              <a:defRPr>
                <a:solidFill>
                  <a:srgbClr val="595959"/>
                </a:solidFill>
              </a:defRPr>
            </a:lvl4pPr>
            <a:lvl5pPr>
              <a:buClr>
                <a:srgbClr val="0070C0"/>
              </a:buClr>
              <a:buFont typeface="Arial" pitchFamily="34" charset="0"/>
              <a:buChar char="•"/>
              <a:defRPr>
                <a:solidFill>
                  <a:srgbClr val="595959"/>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Name Here">
    <p:spTree>
      <p:nvGrpSpPr>
        <p:cNvPr id="1" name=""/>
        <p:cNvGrpSpPr/>
        <p:nvPr/>
      </p:nvGrpSpPr>
      <p:grpSpPr>
        <a:xfrm>
          <a:off x="0" y="0"/>
          <a:ext cx="0" cy="0"/>
          <a:chOff x="0" y="0"/>
          <a:chExt cx="0" cy="0"/>
        </a:xfrm>
      </p:grpSpPr>
      <p:sp>
        <p:nvSpPr>
          <p:cNvPr id="4" name="Rectangle 3"/>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5" name="Picture 60" descr="WIPRO PPT Design.jpg"/>
          <p:cNvPicPr>
            <a:picLocks noChangeAspect="1"/>
          </p:cNvPicPr>
          <p:nvPr/>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7" name="Picture 61" descr="Slides Master - 51.jpg"/>
          <p:cNvPicPr>
            <a:picLocks noChangeAspect="1"/>
          </p:cNvPicPr>
          <p:nvPr/>
        </p:nvPicPr>
        <p:blipFill>
          <a:blip r:embed="rId3" cstate="print"/>
          <a:srcRect/>
          <a:stretch>
            <a:fillRect/>
          </a:stretch>
        </p:blipFill>
        <p:spPr bwMode="auto">
          <a:xfrm>
            <a:off x="7981950" y="106363"/>
            <a:ext cx="1044575" cy="1162050"/>
          </a:xfrm>
          <a:prstGeom prst="rect">
            <a:avLst/>
          </a:prstGeom>
          <a:noFill/>
          <a:ln w="9525">
            <a:noFill/>
            <a:miter lim="800000"/>
            <a:headEnd/>
            <a:tailEnd/>
          </a:ln>
        </p:spPr>
      </p:pic>
      <p:sp>
        <p:nvSpPr>
          <p:cNvPr id="6" name="Text Placeholder 3"/>
          <p:cNvSpPr>
            <a:spLocks noGrp="1"/>
          </p:cNvSpPr>
          <p:nvPr>
            <p:ph type="body" sz="quarter" idx="11"/>
          </p:nvPr>
        </p:nvSpPr>
        <p:spPr>
          <a:xfrm>
            <a:off x="469901" y="2612799"/>
            <a:ext cx="8220074" cy="623887"/>
          </a:xfrm>
        </p:spPr>
        <p:txBody>
          <a:bodyPr>
            <a:normAutofit/>
          </a:bodyPr>
          <a:lstStyle>
            <a:lvl1pPr algn="ctr">
              <a:buNone/>
              <a:defRPr kumimoji="0" lang="en-US" sz="3400" b="1"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smtClean="0"/>
              <a:t>Click to edit Master text styles</a:t>
            </a:r>
          </a:p>
        </p:txBody>
      </p:sp>
      <p:sp>
        <p:nvSpPr>
          <p:cNvPr id="8" name="Text Placeholder 3"/>
          <p:cNvSpPr>
            <a:spLocks noGrp="1"/>
          </p:cNvSpPr>
          <p:nvPr>
            <p:ph type="body" sz="quarter" idx="12"/>
          </p:nvPr>
        </p:nvSpPr>
        <p:spPr>
          <a:xfrm>
            <a:off x="469901" y="3290677"/>
            <a:ext cx="8220074" cy="439496"/>
          </a:xfrm>
        </p:spPr>
        <p:txBody>
          <a:bodyPr>
            <a:normAutofit/>
          </a:bodyPr>
          <a:lstStyle>
            <a:lvl1pPr algn="ctr">
              <a:buNone/>
              <a:def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smtClean="0"/>
              <a:t>Click to edit Master text styles</a:t>
            </a:r>
          </a:p>
        </p:txBody>
      </p:sp>
    </p:spTree>
  </p:cSld>
  <p:clrMapOvr>
    <a:masterClrMapping/>
  </p:clrMapOvr>
  <p:hf sldNum="0" hdr="0" ft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icture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957943"/>
            <a:ext cx="9144000" cy="5442858"/>
          </a:xfrm>
        </p:spPr>
        <p:txBody>
          <a:bodyPr anchor="ctr">
            <a:normAutofit/>
          </a:bodyPr>
          <a:lstStyle>
            <a:lvl1pPr algn="ctr">
              <a:buNone/>
              <a:defRPr sz="5400" baseline="0"/>
            </a:lvl1pPr>
          </a:lstStyle>
          <a:p>
            <a:pPr lvl="0"/>
            <a:r>
              <a:rPr lang="en-US" noProof="0" smtClean="0"/>
              <a:t>Click icon to add picture</a:t>
            </a:r>
            <a:endParaRPr lang="en-IN" noProof="0" dirty="0"/>
          </a:p>
        </p:txBody>
      </p:sp>
      <p:sp>
        <p:nvSpPr>
          <p:cNvPr id="8" name="Text Placeholder 5"/>
          <p:cNvSpPr>
            <a:spLocks noGrp="1"/>
          </p:cNvSpPr>
          <p:nvPr>
            <p:ph type="body" sz="quarter" idx="11"/>
          </p:nvPr>
        </p:nvSpPr>
        <p:spPr>
          <a:xfrm>
            <a:off x="0" y="4517571"/>
            <a:ext cx="9144000" cy="1110343"/>
          </a:xfrm>
          <a:solidFill>
            <a:schemeClr val="accent6">
              <a:lumMod val="40000"/>
              <a:lumOff val="60000"/>
              <a:alpha val="75000"/>
            </a:schemeClr>
          </a:solidFill>
          <a:ln>
            <a:noFill/>
          </a:ln>
          <a:effectLst/>
          <a:scene3d>
            <a:camera prst="orthographicFront">
              <a:rot lat="0" lon="0" rev="0"/>
            </a:camera>
            <a:lightRig rig="contrasting" dir="t">
              <a:rot lat="0" lon="0" rev="7800000"/>
            </a:lightRig>
          </a:scene3d>
          <a:sp3d>
            <a:bevelT w="139700" h="139700"/>
          </a:sp3d>
        </p:spPr>
        <p:txBody>
          <a:bodyPr anchor="ctr">
            <a:normAutofit/>
          </a:bodyPr>
          <a:lstStyle>
            <a:lvl1pPr algn="ctr">
              <a:buNone/>
              <a:defRPr lang="en-US" sz="2000" b="1" kern="1200" baseline="0" dirty="0" smtClean="0">
                <a:solidFill>
                  <a:schemeClr val="tx1">
                    <a:lumMod val="75000"/>
                    <a:lumOff val="25000"/>
                  </a:schemeClr>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mage with Paragarph Text">
    <p:spTree>
      <p:nvGrpSpPr>
        <p:cNvPr id="1" name=""/>
        <p:cNvGrpSpPr/>
        <p:nvPr/>
      </p:nvGrpSpPr>
      <p:grpSpPr>
        <a:xfrm>
          <a:off x="0" y="0"/>
          <a:ext cx="0" cy="0"/>
          <a:chOff x="0" y="0"/>
          <a:chExt cx="0" cy="0"/>
        </a:xfrm>
      </p:grpSpPr>
      <p:sp>
        <p:nvSpPr>
          <p:cNvPr id="2" name="Title 1"/>
          <p:cNvSpPr>
            <a:spLocks noGrp="1"/>
          </p:cNvSpPr>
          <p:nvPr>
            <p:ph type="title"/>
          </p:nvPr>
        </p:nvSpPr>
        <p:spPr>
          <a:xfrm>
            <a:off x="448140" y="140511"/>
            <a:ext cx="8229600" cy="553998"/>
          </a:xfrm>
        </p:spPr>
        <p:txBody>
          <a:bodyPr/>
          <a:lstStyle>
            <a:lvl1pPr>
              <a:defRPr/>
            </a:lvl1pPr>
          </a:lstStyle>
          <a:p>
            <a:r>
              <a:rPr lang="en-US" smtClean="0"/>
              <a:t>Click to edit Master title style</a:t>
            </a:r>
            <a:endParaRPr lang="en-IN" dirty="0"/>
          </a:p>
        </p:txBody>
      </p:sp>
      <p:sp>
        <p:nvSpPr>
          <p:cNvPr id="10" name="Picture Placeholder 8"/>
          <p:cNvSpPr>
            <a:spLocks noGrp="1"/>
          </p:cNvSpPr>
          <p:nvPr>
            <p:ph type="pic" sz="quarter" idx="10"/>
          </p:nvPr>
        </p:nvSpPr>
        <p:spPr>
          <a:xfrm>
            <a:off x="448140" y="1208314"/>
            <a:ext cx="4417774" cy="5046436"/>
          </a:xfrm>
        </p:spPr>
        <p:txBody>
          <a:bodyPr>
            <a:normAutofit/>
          </a:bodyPr>
          <a:lstStyle>
            <a:lvl1pPr>
              <a:buNone/>
              <a:defRPr/>
            </a:lvl1pPr>
          </a:lstStyle>
          <a:p>
            <a:pPr lvl="0"/>
            <a:endParaRPr lang="en-IN" noProof="0" dirty="0"/>
          </a:p>
        </p:txBody>
      </p:sp>
      <p:sp>
        <p:nvSpPr>
          <p:cNvPr id="13" name="Text Placeholder 11"/>
          <p:cNvSpPr>
            <a:spLocks noGrp="1"/>
          </p:cNvSpPr>
          <p:nvPr>
            <p:ph type="body" sz="quarter" idx="11"/>
          </p:nvPr>
        </p:nvSpPr>
        <p:spPr>
          <a:xfrm>
            <a:off x="5159829" y="2331357"/>
            <a:ext cx="3530146" cy="2800350"/>
          </a:xfrm>
        </p:spPr>
        <p:txBody>
          <a:bodyPr>
            <a:normAutofit/>
          </a:bodyPr>
          <a:lstStyle>
            <a:lvl1pPr marL="0" indent="0">
              <a:buNone/>
              <a:defRPr lang="en-US" sz="2000" kern="1200" dirty="0" smtClean="0">
                <a:solidFill>
                  <a:schemeClr val="tx1">
                    <a:lumMod val="65000"/>
                    <a:lumOff val="35000"/>
                  </a:schemeClr>
                </a:solidFill>
                <a:latin typeface="Arial"/>
                <a:ea typeface="+mn-ea"/>
                <a:cs typeface="Arial"/>
              </a:defRPr>
            </a:lvl1pPr>
            <a:lvl2pPr>
              <a:buNone/>
              <a:defRPr lang="en-US" sz="2000" kern="1200" dirty="0" smtClean="0">
                <a:solidFill>
                  <a:schemeClr val="tx1">
                    <a:lumMod val="65000"/>
                    <a:lumOff val="35000"/>
                  </a:schemeClr>
                </a:solidFill>
                <a:latin typeface="Arial"/>
                <a:ea typeface="+mn-ea"/>
                <a:cs typeface="Arial"/>
              </a:defRPr>
            </a:lvl2pPr>
            <a:lvl3pPr>
              <a:buNone/>
              <a:defRPr lang="en-US" sz="2000" kern="1200" dirty="0" smtClean="0">
                <a:solidFill>
                  <a:schemeClr val="tx1">
                    <a:lumMod val="65000"/>
                    <a:lumOff val="35000"/>
                  </a:schemeClr>
                </a:solidFill>
                <a:latin typeface="Arial"/>
                <a:ea typeface="+mn-ea"/>
                <a:cs typeface="Arial"/>
              </a:defRPr>
            </a:lvl3pPr>
            <a:lvl4pPr>
              <a:buNone/>
              <a:defRPr lang="en-US" sz="2000" kern="1200" dirty="0" smtClean="0">
                <a:solidFill>
                  <a:schemeClr val="tx1">
                    <a:lumMod val="65000"/>
                    <a:lumOff val="35000"/>
                  </a:schemeClr>
                </a:solidFill>
                <a:latin typeface="Arial"/>
                <a:ea typeface="+mn-ea"/>
                <a:cs typeface="Arial"/>
              </a:defRPr>
            </a:lvl4pPr>
            <a:lvl5pPr>
              <a:buNone/>
              <a:defRPr lang="en-IN" sz="2000" kern="1200" dirty="0" smtClean="0">
                <a:solidFill>
                  <a:schemeClr val="tx1">
                    <a:lumMod val="65000"/>
                    <a:lumOff val="35000"/>
                  </a:schemeClr>
                </a:solidFill>
                <a:latin typeface="Arial"/>
                <a:ea typeface="+mn-ea"/>
                <a:cs typeface="Arial"/>
              </a:defRPr>
            </a:lvl5pPr>
          </a:lstStyle>
          <a:p>
            <a:pPr lvl="0"/>
            <a:r>
              <a:rPr lang="en-US" smtClean="0"/>
              <a:t>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mage with Bullet Points">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5173663" y="2204017"/>
            <a:ext cx="3516312" cy="3055030"/>
          </a:xfrm>
        </p:spPr>
        <p:txBody>
          <a:bodyPr/>
          <a:lstStyle>
            <a:lvl1pPr>
              <a:buClr>
                <a:srgbClr val="0070C0"/>
              </a:buClr>
              <a:buFont typeface="Arial" pitchFamily="34" charset="0"/>
              <a:buChar char="•"/>
              <a:defRPr/>
            </a:lvl1pPr>
          </a:lstStyle>
          <a:p>
            <a:pPr lvl="0"/>
            <a:r>
              <a:rPr lang="en-US" smtClean="0"/>
              <a:t>Click to edit Master text styles</a:t>
            </a:r>
          </a:p>
        </p:txBody>
      </p:sp>
      <p:sp>
        <p:nvSpPr>
          <p:cNvPr id="5" name="Picture Placeholder 8"/>
          <p:cNvSpPr>
            <a:spLocks noGrp="1"/>
          </p:cNvSpPr>
          <p:nvPr>
            <p:ph type="pic" sz="quarter" idx="10"/>
          </p:nvPr>
        </p:nvSpPr>
        <p:spPr>
          <a:xfrm>
            <a:off x="448140" y="1208314"/>
            <a:ext cx="4417774" cy="5046436"/>
          </a:xfrm>
        </p:spPr>
        <p:txBody>
          <a:bodyPr>
            <a:normAutofit/>
          </a:bodyPr>
          <a:lstStyle>
            <a:lvl1pPr>
              <a:buNone/>
              <a:defRPr/>
            </a:lvl1pPr>
          </a:lstStyle>
          <a:p>
            <a:pPr lvl="0"/>
            <a:endParaRPr lang="en-IN" noProof="0" dirty="0"/>
          </a:p>
        </p:txBody>
      </p:sp>
      <p:sp>
        <p:nvSpPr>
          <p:cNvPr id="8" name="Title 1"/>
          <p:cNvSpPr>
            <a:spLocks noGrp="1"/>
          </p:cNvSpPr>
          <p:nvPr>
            <p:ph type="title"/>
          </p:nvPr>
        </p:nvSpPr>
        <p:spPr>
          <a:xfrm>
            <a:off x="448140" y="140511"/>
            <a:ext cx="8229600" cy="553998"/>
          </a:xfrm>
        </p:spPr>
        <p:txBody>
          <a:bodyPr/>
          <a:lstStyle>
            <a:lvl1pPr>
              <a:defRPr/>
            </a:lvl1pPr>
          </a:lstStyle>
          <a:p>
            <a:r>
              <a:rPr lang="en-US" smtClean="0"/>
              <a:t>Click to edit Master title style</a:t>
            </a:r>
            <a:endParaRPr lang="en-IN"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orizonatal image with p text">
    <p:spTree>
      <p:nvGrpSpPr>
        <p:cNvPr id="1" name=""/>
        <p:cNvGrpSpPr/>
        <p:nvPr/>
      </p:nvGrpSpPr>
      <p:grpSpPr>
        <a:xfrm>
          <a:off x="0" y="0"/>
          <a:ext cx="0" cy="0"/>
          <a:chOff x="0" y="0"/>
          <a:chExt cx="0" cy="0"/>
        </a:xfrm>
      </p:grpSpPr>
      <p:sp>
        <p:nvSpPr>
          <p:cNvPr id="6" name="Title 1"/>
          <p:cNvSpPr>
            <a:spLocks noGrp="1"/>
          </p:cNvSpPr>
          <p:nvPr>
            <p:ph type="title"/>
          </p:nvPr>
        </p:nvSpPr>
        <p:spPr>
          <a:xfrm>
            <a:off x="457200" y="1405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noProof="0" smtClean="0"/>
              <a:t>Click to edit Master title style</a:t>
            </a:r>
            <a:endParaRPr lang="en-US" noProof="0" dirty="0"/>
          </a:p>
        </p:txBody>
      </p:sp>
      <p:sp>
        <p:nvSpPr>
          <p:cNvPr id="10" name="Picture Placeholder 8"/>
          <p:cNvSpPr>
            <a:spLocks noGrp="1"/>
          </p:cNvSpPr>
          <p:nvPr>
            <p:ph type="pic" sz="quarter" idx="10"/>
          </p:nvPr>
        </p:nvSpPr>
        <p:spPr>
          <a:xfrm>
            <a:off x="460376" y="1103313"/>
            <a:ext cx="8229600" cy="3149600"/>
          </a:xfrm>
        </p:spPr>
        <p:txBody>
          <a:bodyPr>
            <a:normAutofit/>
          </a:bodyPr>
          <a:lstStyle>
            <a:lvl1pPr>
              <a:buNone/>
              <a:defRPr/>
            </a:lvl1pPr>
          </a:lstStyle>
          <a:p>
            <a:pPr lvl="0"/>
            <a:endParaRPr lang="en-IN" noProof="0" dirty="0"/>
          </a:p>
        </p:txBody>
      </p:sp>
      <p:sp>
        <p:nvSpPr>
          <p:cNvPr id="12" name="Text Placeholder 11"/>
          <p:cNvSpPr>
            <a:spLocks noGrp="1"/>
          </p:cNvSpPr>
          <p:nvPr>
            <p:ph type="body" sz="quarter" idx="11"/>
          </p:nvPr>
        </p:nvSpPr>
        <p:spPr>
          <a:xfrm>
            <a:off x="1146289" y="4498975"/>
            <a:ext cx="6851423" cy="1495425"/>
          </a:xfrm>
        </p:spPr>
        <p:txBody>
          <a:bodyPr>
            <a:normAutofit/>
          </a:bodyPr>
          <a:lstStyle>
            <a:lvl1pPr marL="0" indent="0">
              <a:buFont typeface="Arial" pitchFamily="34" charset="0"/>
              <a:buNone/>
              <a:defRPr lang="en-US" sz="2000" kern="1200" dirty="0" smtClean="0">
                <a:solidFill>
                  <a:srgbClr val="595959"/>
                </a:solidFill>
                <a:latin typeface="+mn-lt"/>
                <a:ea typeface="+mn-ea"/>
                <a:cs typeface="+mn-cs"/>
              </a:defRPr>
            </a:lvl1pPr>
          </a:lstStyle>
          <a:p>
            <a:pPr lvl="0"/>
            <a:r>
              <a:rPr lang="en-US" smtClean="0"/>
              <a:t>Click to edit Master text styles</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orizonatal image with Bullet Points">
    <p:spTree>
      <p:nvGrpSpPr>
        <p:cNvPr id="1" name=""/>
        <p:cNvGrpSpPr/>
        <p:nvPr/>
      </p:nvGrpSpPr>
      <p:grpSpPr>
        <a:xfrm>
          <a:off x="0" y="0"/>
          <a:ext cx="0" cy="0"/>
          <a:chOff x="0" y="0"/>
          <a:chExt cx="0" cy="0"/>
        </a:xfrm>
      </p:grpSpPr>
      <p:sp>
        <p:nvSpPr>
          <p:cNvPr id="6" name="Title 1"/>
          <p:cNvSpPr>
            <a:spLocks noGrp="1"/>
          </p:cNvSpPr>
          <p:nvPr>
            <p:ph type="title"/>
          </p:nvPr>
        </p:nvSpPr>
        <p:spPr>
          <a:xfrm>
            <a:off x="460374" y="140511"/>
            <a:ext cx="8229601"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noProof="0" smtClean="0"/>
              <a:t>Click to edit Master title style</a:t>
            </a:r>
            <a:endParaRPr lang="en-US" noProof="0" dirty="0"/>
          </a:p>
        </p:txBody>
      </p:sp>
      <p:sp>
        <p:nvSpPr>
          <p:cNvPr id="10" name="Picture Placeholder 8"/>
          <p:cNvSpPr>
            <a:spLocks noGrp="1"/>
          </p:cNvSpPr>
          <p:nvPr>
            <p:ph type="pic" sz="quarter" idx="10"/>
          </p:nvPr>
        </p:nvSpPr>
        <p:spPr>
          <a:xfrm>
            <a:off x="460376" y="1103313"/>
            <a:ext cx="8229600" cy="2699430"/>
          </a:xfrm>
        </p:spPr>
        <p:txBody>
          <a:bodyPr>
            <a:normAutofit/>
          </a:bodyPr>
          <a:lstStyle>
            <a:lvl1pPr>
              <a:buNone/>
              <a:defRPr/>
            </a:lvl1pPr>
          </a:lstStyle>
          <a:p>
            <a:pPr lvl="0"/>
            <a:endParaRPr lang="en-IN" noProof="0" dirty="0"/>
          </a:p>
        </p:txBody>
      </p:sp>
      <p:sp>
        <p:nvSpPr>
          <p:cNvPr id="16" name="Text Placeholder 14"/>
          <p:cNvSpPr>
            <a:spLocks noGrp="1"/>
          </p:cNvSpPr>
          <p:nvPr>
            <p:ph type="body" sz="quarter" idx="14"/>
          </p:nvPr>
        </p:nvSpPr>
        <p:spPr>
          <a:xfrm>
            <a:off x="1130300" y="4508500"/>
            <a:ext cx="6883400" cy="1498600"/>
          </a:xfrm>
        </p:spPr>
        <p:txBody>
          <a:bodyPr>
            <a:normAutofit/>
          </a:bodyPr>
          <a:lstStyle>
            <a:lvl1pPr>
              <a:buClr>
                <a:srgbClr val="0070C0"/>
              </a:buClr>
              <a:buFont typeface="Arial" pitchFamily="34" charset="0"/>
              <a:buChar char="•"/>
              <a:defRPr sz="2000" baseline="0"/>
            </a:lvl1pPr>
          </a:lstStyle>
          <a:p>
            <a:pPr lvl="0"/>
            <a:r>
              <a:rPr lang="en-US" smtClean="0"/>
              <a:t>Click to edit Master text styles</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Case in point">
    <p:spTree>
      <p:nvGrpSpPr>
        <p:cNvPr id="1" name=""/>
        <p:cNvGrpSpPr/>
        <p:nvPr/>
      </p:nvGrpSpPr>
      <p:grpSpPr>
        <a:xfrm>
          <a:off x="0" y="0"/>
          <a:ext cx="0" cy="0"/>
          <a:chOff x="0" y="0"/>
          <a:chExt cx="0" cy="0"/>
        </a:xfrm>
      </p:grpSpPr>
      <p:sp>
        <p:nvSpPr>
          <p:cNvPr id="7" name="Rectangle 6"/>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sp>
        <p:nvSpPr>
          <p:cNvPr id="8" name="Rectangle 1"/>
          <p:cNvSpPr>
            <a:spLocks noChangeArrowheads="1"/>
          </p:cNvSpPr>
          <p:nvPr userDrawn="1"/>
        </p:nvSpPr>
        <p:spPr bwMode="auto">
          <a:xfrm>
            <a:off x="-4763" y="5486400"/>
            <a:ext cx="8542338" cy="685800"/>
          </a:xfrm>
          <a:prstGeom prst="rect">
            <a:avLst/>
          </a:prstGeom>
          <a:gradFill rotWithShape="1">
            <a:gsLst>
              <a:gs pos="0">
                <a:srgbClr val="77787D"/>
              </a:gs>
              <a:gs pos="50000">
                <a:srgbClr val="ADAEB5"/>
              </a:gs>
              <a:gs pos="100000">
                <a:srgbClr val="CED0D8"/>
              </a:gs>
            </a:gsLst>
            <a:lin ang="5400000" scaled="1"/>
          </a:gradFill>
          <a:ln w="9525">
            <a:noFill/>
            <a:miter lim="800000"/>
            <a:headEnd/>
            <a:tailEnd/>
          </a:ln>
        </p:spPr>
        <p:txBody>
          <a:bodyPr/>
          <a:lstStyle/>
          <a:p>
            <a:endParaRPr lang="en-US"/>
          </a:p>
        </p:txBody>
      </p:sp>
      <p:sp>
        <p:nvSpPr>
          <p:cNvPr id="9" name="Rectangle 2"/>
          <p:cNvSpPr>
            <a:spLocks noChangeArrowheads="1"/>
          </p:cNvSpPr>
          <p:nvPr userDrawn="1"/>
        </p:nvSpPr>
        <p:spPr bwMode="auto">
          <a:xfrm>
            <a:off x="-4763" y="5611813"/>
            <a:ext cx="8542338" cy="407987"/>
          </a:xfrm>
          <a:prstGeom prst="rect">
            <a:avLst/>
          </a:prstGeom>
          <a:gradFill rotWithShape="1">
            <a:gsLst>
              <a:gs pos="0">
                <a:srgbClr val="494A58"/>
              </a:gs>
              <a:gs pos="50000">
                <a:srgbClr val="6C6E81"/>
              </a:gs>
              <a:gs pos="100000">
                <a:srgbClr val="81849B"/>
              </a:gs>
            </a:gsLst>
            <a:lin ang="5400000" scaled="1"/>
          </a:gradFill>
          <a:ln w="9525">
            <a:noFill/>
            <a:miter lim="800000"/>
            <a:headEnd/>
            <a:tailEnd/>
          </a:ln>
        </p:spPr>
        <p:txBody>
          <a:bodyPr/>
          <a:lstStyle/>
          <a:p>
            <a:endParaRPr lang="en-US"/>
          </a:p>
        </p:txBody>
      </p:sp>
      <p:sp>
        <p:nvSpPr>
          <p:cNvPr id="10" name="Right Arrow 9"/>
          <p:cNvSpPr/>
          <p:nvPr userDrawn="1"/>
        </p:nvSpPr>
        <p:spPr>
          <a:xfrm>
            <a:off x="5037138" y="773113"/>
            <a:ext cx="160337" cy="315912"/>
          </a:xfrm>
          <a:prstGeom prst="rightArrow">
            <a:avLst>
              <a:gd name="adj1" fmla="val 50000"/>
              <a:gd name="adj2" fmla="val 201887"/>
            </a:avLst>
          </a:prstGeom>
          <a:solidFill>
            <a:srgbClr val="03A3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Text Placeholder 11"/>
          <p:cNvSpPr>
            <a:spLocks noGrp="1"/>
          </p:cNvSpPr>
          <p:nvPr>
            <p:ph type="body" sz="quarter" idx="10"/>
          </p:nvPr>
        </p:nvSpPr>
        <p:spPr>
          <a:xfrm>
            <a:off x="1023713" y="1164317"/>
            <a:ext cx="3929063" cy="479424"/>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2800" b="1" kern="1200" baseline="0" dirty="0" smtClean="0">
                <a:solidFill>
                  <a:srgbClr val="3C3D48"/>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24" name="Text Placeholder 11"/>
          <p:cNvSpPr>
            <a:spLocks noGrp="1"/>
          </p:cNvSpPr>
          <p:nvPr>
            <p:ph type="body" sz="quarter" idx="11"/>
          </p:nvPr>
        </p:nvSpPr>
        <p:spPr>
          <a:xfrm>
            <a:off x="1023713" y="758593"/>
            <a:ext cx="3929063" cy="286438"/>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1600" b="1" kern="1200" dirty="0" smtClean="0">
                <a:solidFill>
                  <a:srgbClr val="A1A2B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27" name="Text Placeholder 11"/>
          <p:cNvSpPr>
            <a:spLocks noGrp="1"/>
          </p:cNvSpPr>
          <p:nvPr>
            <p:ph type="body" sz="quarter" idx="12"/>
          </p:nvPr>
        </p:nvSpPr>
        <p:spPr>
          <a:xfrm>
            <a:off x="903515" y="2104328"/>
            <a:ext cx="4049262" cy="1596815"/>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600" kern="1200" baseline="0">
                <a:solidFill>
                  <a:schemeClr val="accent6">
                    <a:lumMod val="75000"/>
                  </a:schemeClr>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40" name="Picture Placeholder 38"/>
          <p:cNvSpPr>
            <a:spLocks noGrp="1"/>
          </p:cNvSpPr>
          <p:nvPr>
            <p:ph type="pic" sz="quarter" idx="14"/>
          </p:nvPr>
        </p:nvSpPr>
        <p:spPr>
          <a:xfrm>
            <a:off x="5690960" y="490538"/>
            <a:ext cx="2874963" cy="5692775"/>
          </a:xfrm>
          <a:ln>
            <a:noFill/>
          </a:ln>
          <a:effectLst/>
        </p:spPr>
        <p:txBody>
          <a:bodyPr>
            <a:normAutofit/>
            <a:flatTx/>
          </a:bodyPr>
          <a:lstStyle>
            <a:lvl1pPr>
              <a:buNone/>
              <a:defRPr>
                <a:effectLst/>
              </a:defRPr>
            </a:lvl1pPr>
          </a:lstStyle>
          <a:p>
            <a:pPr lvl="0"/>
            <a:endParaRPr lang="en-IN" noProof="0" dirty="0"/>
          </a:p>
        </p:txBody>
      </p:sp>
      <p:sp>
        <p:nvSpPr>
          <p:cNvPr id="12" name="Text Placeholder 11"/>
          <p:cNvSpPr>
            <a:spLocks noGrp="1"/>
          </p:cNvSpPr>
          <p:nvPr>
            <p:ph type="body" sz="quarter" idx="16"/>
          </p:nvPr>
        </p:nvSpPr>
        <p:spPr>
          <a:xfrm>
            <a:off x="903515" y="3864429"/>
            <a:ext cx="4049262" cy="1545771"/>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400" kern="1200" baseline="0">
                <a:solidFill>
                  <a:srgbClr val="0070C0"/>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Case in point">
    <p:spTree>
      <p:nvGrpSpPr>
        <p:cNvPr id="1" name=""/>
        <p:cNvGrpSpPr/>
        <p:nvPr/>
      </p:nvGrpSpPr>
      <p:grpSpPr>
        <a:xfrm>
          <a:off x="0" y="0"/>
          <a:ext cx="0" cy="0"/>
          <a:chOff x="0" y="0"/>
          <a:chExt cx="0" cy="0"/>
        </a:xfrm>
      </p:grpSpPr>
      <p:sp>
        <p:nvSpPr>
          <p:cNvPr id="28" name="Picture Placeholder 25"/>
          <p:cNvSpPr>
            <a:spLocks noGrp="1"/>
          </p:cNvSpPr>
          <p:nvPr>
            <p:ph type="pic" sz="quarter" idx="10"/>
          </p:nvPr>
        </p:nvSpPr>
        <p:spPr>
          <a:xfrm>
            <a:off x="451756" y="1668732"/>
            <a:ext cx="2590800" cy="3873500"/>
          </a:xfrm>
        </p:spPr>
        <p:txBody>
          <a:bodyPr>
            <a:normAutofit/>
          </a:bodyPr>
          <a:lstStyle/>
          <a:p>
            <a:pPr lvl="0"/>
            <a:endParaRPr lang="en-IN" noProof="0"/>
          </a:p>
        </p:txBody>
      </p:sp>
      <p:sp>
        <p:nvSpPr>
          <p:cNvPr id="37" name="Text Placeholder 34"/>
          <p:cNvSpPr>
            <a:spLocks noGrp="1"/>
          </p:cNvSpPr>
          <p:nvPr>
            <p:ph type="body" sz="quarter" idx="12"/>
          </p:nvPr>
        </p:nvSpPr>
        <p:spPr>
          <a:xfrm>
            <a:off x="3990974" y="1565729"/>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tx2">
                    <a:lumMod val="60000"/>
                    <a:lumOff val="40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15" name="Text Placeholder 31"/>
          <p:cNvSpPr>
            <a:spLocks noGrp="1"/>
          </p:cNvSpPr>
          <p:nvPr>
            <p:ph type="body" sz="quarter" idx="14"/>
          </p:nvPr>
        </p:nvSpPr>
        <p:spPr>
          <a:xfrm>
            <a:off x="3990974" y="1162957"/>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smtClean="0"/>
              <a:t>Click to edit Master text styles</a:t>
            </a:r>
          </a:p>
        </p:txBody>
      </p:sp>
      <p:sp>
        <p:nvSpPr>
          <p:cNvPr id="19" name="Title 1"/>
          <p:cNvSpPr>
            <a:spLocks noGrp="1"/>
          </p:cNvSpPr>
          <p:nvPr>
            <p:ph type="title"/>
          </p:nvPr>
        </p:nvSpPr>
        <p:spPr>
          <a:xfrm>
            <a:off x="457200" y="140511"/>
            <a:ext cx="8229600" cy="532589"/>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32" name="Text Placeholder 34"/>
          <p:cNvSpPr>
            <a:spLocks noGrp="1"/>
          </p:cNvSpPr>
          <p:nvPr>
            <p:ph type="body" sz="quarter" idx="19"/>
          </p:nvPr>
        </p:nvSpPr>
        <p:spPr>
          <a:xfrm>
            <a:off x="3990974" y="3246435"/>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tx2">
                    <a:lumMod val="60000"/>
                    <a:lumOff val="40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33" name="Text Placeholder 31"/>
          <p:cNvSpPr>
            <a:spLocks noGrp="1"/>
          </p:cNvSpPr>
          <p:nvPr>
            <p:ph type="body" sz="quarter" idx="20"/>
          </p:nvPr>
        </p:nvSpPr>
        <p:spPr>
          <a:xfrm>
            <a:off x="3990974" y="2843663"/>
            <a:ext cx="4673600" cy="261258"/>
          </a:xfrm>
        </p:spPr>
        <p:txBody>
          <a:bodyPr anchor="ctr">
            <a:noAutofit/>
          </a:bodyPr>
          <a:lstStyle>
            <a:lvl1pPr>
              <a:buNone/>
              <a:defRPr lang="en-US" sz="1400" b="1" kern="1200" baseline="0" dirty="0" smtClean="0">
                <a:solidFill>
                  <a:srgbClr val="3C3D48"/>
                </a:solidFill>
                <a:latin typeface="+mj-lt"/>
                <a:ea typeface="+mj-ea"/>
                <a:cs typeface="+mj-cs"/>
              </a:defRPr>
            </a:lvl1pPr>
          </a:lstStyle>
          <a:p>
            <a:pPr lvl="0"/>
            <a:r>
              <a:rPr lang="en-US" smtClean="0"/>
              <a:t>Click to edit Master text styles</a:t>
            </a:r>
          </a:p>
        </p:txBody>
      </p:sp>
      <p:sp>
        <p:nvSpPr>
          <p:cNvPr id="35" name="Text Placeholder 34"/>
          <p:cNvSpPr>
            <a:spLocks noGrp="1"/>
          </p:cNvSpPr>
          <p:nvPr>
            <p:ph type="body" sz="quarter" idx="21"/>
          </p:nvPr>
        </p:nvSpPr>
        <p:spPr>
          <a:xfrm>
            <a:off x="3990974" y="4962546"/>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tx2">
                    <a:lumMod val="60000"/>
                    <a:lumOff val="40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36" name="Text Placeholder 31"/>
          <p:cNvSpPr>
            <a:spLocks noGrp="1"/>
          </p:cNvSpPr>
          <p:nvPr>
            <p:ph type="body" sz="quarter" idx="22"/>
          </p:nvPr>
        </p:nvSpPr>
        <p:spPr>
          <a:xfrm>
            <a:off x="3990974" y="4559774"/>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smtClean="0"/>
              <a:t>Click to edit Master text styles</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of Coloumn Graph">
    <p:spTree>
      <p:nvGrpSpPr>
        <p:cNvPr id="1" name=""/>
        <p:cNvGrpSpPr/>
        <p:nvPr/>
      </p:nvGrpSpPr>
      <p:grpSpPr>
        <a:xfrm>
          <a:off x="0" y="0"/>
          <a:ext cx="0" cy="0"/>
          <a:chOff x="0" y="0"/>
          <a:chExt cx="0" cy="0"/>
        </a:xfrm>
      </p:grpSpPr>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14" name="Chart Placeholder 13"/>
          <p:cNvSpPr>
            <a:spLocks noGrp="1"/>
          </p:cNvSpPr>
          <p:nvPr>
            <p:ph type="chart" sz="quarter" idx="10"/>
          </p:nvPr>
        </p:nvSpPr>
        <p:spPr>
          <a:xfrm>
            <a:off x="460375" y="1509713"/>
            <a:ext cx="8229600" cy="4716462"/>
          </a:xfrm>
        </p:spPr>
        <p:txBody>
          <a:bodyPr>
            <a:normAutofit/>
          </a:bodyPr>
          <a:lstStyle/>
          <a:p>
            <a:pPr lvl="0"/>
            <a:endParaRPr lang="en-IN" noProof="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f Bar Graph">
    <p:spTree>
      <p:nvGrpSpPr>
        <p:cNvPr id="1" name=""/>
        <p:cNvGrpSpPr/>
        <p:nvPr/>
      </p:nvGrpSpPr>
      <p:grpSpPr>
        <a:xfrm>
          <a:off x="0" y="0"/>
          <a:ext cx="0" cy="0"/>
          <a:chOff x="0" y="0"/>
          <a:chExt cx="0" cy="0"/>
        </a:xfrm>
      </p:grpSpPr>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14" name="Chart Placeholder 13"/>
          <p:cNvSpPr>
            <a:spLocks noGrp="1"/>
          </p:cNvSpPr>
          <p:nvPr>
            <p:ph type="chart" sz="quarter" idx="10"/>
          </p:nvPr>
        </p:nvSpPr>
        <p:spPr>
          <a:xfrm>
            <a:off x="460375" y="1509713"/>
            <a:ext cx="8229600" cy="4716462"/>
          </a:xfrm>
        </p:spPr>
        <p:txBody>
          <a:bodyPr>
            <a:normAutofit/>
          </a:bodyPr>
          <a:lstStyle/>
          <a:p>
            <a:pPr lvl="0"/>
            <a:endParaRPr lang="en-IN" noProof="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f Pie Chart">
    <p:spTree>
      <p:nvGrpSpPr>
        <p:cNvPr id="1" name=""/>
        <p:cNvGrpSpPr/>
        <p:nvPr/>
      </p:nvGrpSpPr>
      <p:grpSpPr>
        <a:xfrm>
          <a:off x="0" y="0"/>
          <a:ext cx="0" cy="0"/>
          <a:chOff x="0" y="0"/>
          <a:chExt cx="0" cy="0"/>
        </a:xfrm>
      </p:grpSpPr>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4" name="Chart Placeholder 13"/>
          <p:cNvSpPr>
            <a:spLocks noGrp="1"/>
          </p:cNvSpPr>
          <p:nvPr>
            <p:ph type="chart" sz="quarter" idx="10"/>
          </p:nvPr>
        </p:nvSpPr>
        <p:spPr>
          <a:xfrm>
            <a:off x="460375" y="1509713"/>
            <a:ext cx="8229600" cy="4716462"/>
          </a:xfrm>
        </p:spPr>
        <p:txBody>
          <a:bodyPr>
            <a:normAutofit/>
          </a:bodyPr>
          <a:lstStyle/>
          <a:p>
            <a:pPr lvl="0"/>
            <a:endParaRPr lang="en-IN"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with 2 lists">
    <p:spTree>
      <p:nvGrpSpPr>
        <p:cNvPr id="1" name=""/>
        <p:cNvGrpSpPr/>
        <p:nvPr/>
      </p:nvGrpSpPr>
      <p:grpSpPr>
        <a:xfrm>
          <a:off x="0" y="0"/>
          <a:ext cx="0" cy="0"/>
          <a:chOff x="0" y="0"/>
          <a:chExt cx="0" cy="0"/>
        </a:xfrm>
      </p:grpSpPr>
      <p:sp>
        <p:nvSpPr>
          <p:cNvPr id="8" name="Rectangle 7"/>
          <p:cNvSpPr/>
          <p:nvPr/>
        </p:nvSpPr>
        <p:spPr>
          <a:xfrm>
            <a:off x="750888" y="2395538"/>
            <a:ext cx="3625850" cy="630237"/>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anchor="ctr"/>
          <a:lstStyle/>
          <a:p>
            <a:pPr marL="0" lvl="1" defTabSz="457200">
              <a:spcBef>
                <a:spcPts val="0"/>
              </a:spcBef>
              <a:buFont typeface="Arial"/>
              <a:buNone/>
              <a:defRPr/>
            </a:pPr>
            <a:endParaRPr lang="en-IN" sz="2600" dirty="0">
              <a:solidFill>
                <a:schemeClr val="bg1"/>
              </a:solidFill>
              <a:latin typeface="+mj-lt"/>
            </a:endParaRPr>
          </a:p>
        </p:txBody>
      </p:sp>
      <p:sp>
        <p:nvSpPr>
          <p:cNvPr id="9" name="Rectangle 8"/>
          <p:cNvSpPr/>
          <p:nvPr/>
        </p:nvSpPr>
        <p:spPr>
          <a:xfrm>
            <a:off x="4751388" y="2395538"/>
            <a:ext cx="3624262" cy="630237"/>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anchor="ctr"/>
          <a:lstStyle/>
          <a:p>
            <a:pPr marL="0" lvl="1" defTabSz="457200">
              <a:spcBef>
                <a:spcPts val="0"/>
              </a:spcBef>
              <a:buFont typeface="Arial"/>
              <a:buNone/>
              <a:defRPr/>
            </a:pPr>
            <a:endParaRPr lang="en-IN" sz="2600" dirty="0">
              <a:solidFill>
                <a:schemeClr val="bg1"/>
              </a:solidFill>
              <a:latin typeface="+mj-lt"/>
            </a:endParaRPr>
          </a:p>
        </p:txBody>
      </p:sp>
      <p:sp>
        <p:nvSpPr>
          <p:cNvPr id="19" name="Text Placeholder 17"/>
          <p:cNvSpPr>
            <a:spLocks noGrp="1"/>
          </p:cNvSpPr>
          <p:nvPr>
            <p:ph type="body" sz="quarter" idx="21"/>
          </p:nvPr>
        </p:nvSpPr>
        <p:spPr>
          <a:xfrm>
            <a:off x="751339"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1" name="Text Placeholder 15"/>
          <p:cNvSpPr>
            <a:spLocks noGrp="1"/>
          </p:cNvSpPr>
          <p:nvPr>
            <p:ph type="body" sz="quarter" idx="22"/>
          </p:nvPr>
        </p:nvSpPr>
        <p:spPr>
          <a:xfrm>
            <a:off x="729340" y="2384652"/>
            <a:ext cx="3679372" cy="663575"/>
          </a:xfrm>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smtClean="0"/>
              <a:t>Click to edit Master text styles</a:t>
            </a:r>
          </a:p>
        </p:txBody>
      </p:sp>
      <p:sp>
        <p:nvSpPr>
          <p:cNvPr id="26" name="Text Placeholder 17"/>
          <p:cNvSpPr>
            <a:spLocks noGrp="1"/>
          </p:cNvSpPr>
          <p:nvPr>
            <p:ph type="body" sz="quarter" idx="23"/>
          </p:nvPr>
        </p:nvSpPr>
        <p:spPr>
          <a:xfrm>
            <a:off x="4751616"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7" name="Text Placeholder 15"/>
          <p:cNvSpPr>
            <a:spLocks noGrp="1"/>
          </p:cNvSpPr>
          <p:nvPr>
            <p:ph type="body" sz="quarter" idx="24"/>
          </p:nvPr>
        </p:nvSpPr>
        <p:spPr>
          <a:xfrm>
            <a:off x="4729617" y="2384652"/>
            <a:ext cx="3679372" cy="663575"/>
          </a:xfrm>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smtClean="0"/>
              <a:t>Click to edit Master text styles</a:t>
            </a:r>
          </a:p>
        </p:txBody>
      </p:sp>
      <p:sp>
        <p:nvSpPr>
          <p:cNvPr id="10" name="Text Placeholder 14"/>
          <p:cNvSpPr>
            <a:spLocks noGrp="1"/>
          </p:cNvSpPr>
          <p:nvPr>
            <p:ph type="body" sz="quarter" idx="11"/>
          </p:nvPr>
        </p:nvSpPr>
        <p:spPr>
          <a:xfrm>
            <a:off x="460376" y="145140"/>
            <a:ext cx="8229600" cy="553998"/>
          </a:xfrm>
          <a:noFill/>
          <a:ln w="9525">
            <a:noFill/>
            <a:miter lim="800000"/>
            <a:headEnd/>
            <a:tailEnd/>
          </a:ln>
        </p:spPr>
        <p:txBody>
          <a:bodyPr rtlCol="0">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7" name="Text Placeholder 18"/>
          <p:cNvSpPr>
            <a:spLocks noGrp="1"/>
          </p:cNvSpPr>
          <p:nvPr>
            <p:ph type="body" sz="quarter" idx="14"/>
          </p:nvPr>
        </p:nvSpPr>
        <p:spPr>
          <a:xfrm>
            <a:off x="451301" y="1465489"/>
            <a:ext cx="8238674" cy="360000"/>
          </a:xfrm>
        </p:spPr>
        <p:txBody>
          <a:bodyPr>
            <a:noAutofit/>
          </a:bodyPr>
          <a:lstStyle>
            <a:lvl1pPr marL="231775" indent="-231775" algn="ctr" defTabSz="457200" rtl="0" eaLnBrk="1" latinLnBrk="0" hangingPunct="1">
              <a:spcBef>
                <a:spcPct val="20000"/>
              </a:spcBef>
              <a:buFont typeface="Arial"/>
              <a:buNone/>
              <a:defRPr kumimoji="0" lang="en-IN" sz="2200" b="1" i="0" u="none" strike="noStrike" kern="1200" cap="none" spc="8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hf sldNum="0" hdr="0" ftr="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f Pie Chart 2">
    <p:spTree>
      <p:nvGrpSpPr>
        <p:cNvPr id="1" name=""/>
        <p:cNvGrpSpPr/>
        <p:nvPr/>
      </p:nvGrpSpPr>
      <p:grpSpPr>
        <a:xfrm>
          <a:off x="0" y="0"/>
          <a:ext cx="0" cy="0"/>
          <a:chOff x="0" y="0"/>
          <a:chExt cx="0" cy="0"/>
        </a:xfrm>
      </p:grpSpPr>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4" name="Chart Placeholder 13"/>
          <p:cNvSpPr>
            <a:spLocks noGrp="1"/>
          </p:cNvSpPr>
          <p:nvPr>
            <p:ph type="chart" sz="quarter" idx="10"/>
          </p:nvPr>
        </p:nvSpPr>
        <p:spPr>
          <a:xfrm>
            <a:off x="460375" y="1509713"/>
            <a:ext cx="8229600" cy="4716462"/>
          </a:xfrm>
        </p:spPr>
        <p:txBody>
          <a:bodyPr>
            <a:normAutofit/>
          </a:bodyPr>
          <a:lstStyle/>
          <a:p>
            <a:pPr lvl="0"/>
            <a:endParaRPr lang="en-IN" noProof="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of Pie Chart 2">
    <p:spTree>
      <p:nvGrpSpPr>
        <p:cNvPr id="1" name=""/>
        <p:cNvGrpSpPr/>
        <p:nvPr/>
      </p:nvGrpSpPr>
      <p:grpSpPr>
        <a:xfrm>
          <a:off x="0" y="0"/>
          <a:ext cx="0" cy="0"/>
          <a:chOff x="0" y="0"/>
          <a:chExt cx="0" cy="0"/>
        </a:xfrm>
      </p:grpSpPr>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dirty="0" smtClean="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4 Icons">
    <p:spTree>
      <p:nvGrpSpPr>
        <p:cNvPr id="1" name=""/>
        <p:cNvGrpSpPr/>
        <p:nvPr/>
      </p:nvGrpSpPr>
      <p:grpSpPr>
        <a:xfrm>
          <a:off x="0" y="0"/>
          <a:ext cx="0" cy="0"/>
          <a:chOff x="0" y="0"/>
          <a:chExt cx="0" cy="0"/>
        </a:xfrm>
      </p:grpSpPr>
      <p:sp>
        <p:nvSpPr>
          <p:cNvPr id="7" name="Oval 59"/>
          <p:cNvSpPr>
            <a:spLocks noChangeArrowheads="1"/>
          </p:cNvSpPr>
          <p:nvPr userDrawn="1"/>
        </p:nvSpPr>
        <p:spPr bwMode="gray">
          <a:xfrm>
            <a:off x="355600" y="5857875"/>
            <a:ext cx="8432800" cy="550863"/>
          </a:xfrm>
          <a:prstGeom prst="ellipse">
            <a:avLst/>
          </a:prstGeom>
          <a:gradFill rotWithShape="1">
            <a:gsLst>
              <a:gs pos="0">
                <a:srgbClr val="080808">
                  <a:alpha val="29999"/>
                </a:srgbClr>
              </a:gs>
              <a:gs pos="100000">
                <a:srgbClr val="0040A8">
                  <a:alpha val="0"/>
                </a:srgbClr>
              </a:gs>
            </a:gsLst>
            <a:path path="shape">
              <a:fillToRect l="50000" t="50000" r="50000" b="50000"/>
            </a:path>
          </a:gradFill>
          <a:ln w="9525" algn="ctr">
            <a:noFill/>
            <a:miter lim="800000"/>
            <a:headEnd/>
            <a:tailEnd/>
          </a:ln>
        </p:spPr>
        <p:txBody>
          <a:bodyPr anchor="ctr"/>
          <a:lstStyle/>
          <a:p>
            <a:pPr algn="ctr"/>
            <a:endParaRPr lang="en-US">
              <a:solidFill>
                <a:srgbClr val="000000"/>
              </a:solidFill>
            </a:endParaRPr>
          </a:p>
        </p:txBody>
      </p:sp>
      <p:sp>
        <p:nvSpPr>
          <p:cNvPr id="57" name="Text Placeholder 56"/>
          <p:cNvSpPr>
            <a:spLocks noGrp="1"/>
          </p:cNvSpPr>
          <p:nvPr>
            <p:ph type="body" sz="quarter" idx="10"/>
          </p:nvPr>
        </p:nvSpPr>
        <p:spPr>
          <a:xfrm>
            <a:off x="785078"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60" name="Text Placeholder 56"/>
          <p:cNvSpPr>
            <a:spLocks noGrp="1"/>
          </p:cNvSpPr>
          <p:nvPr>
            <p:ph type="body" sz="quarter" idx="12"/>
          </p:nvPr>
        </p:nvSpPr>
        <p:spPr>
          <a:xfrm>
            <a:off x="2832365"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63" name="Text Placeholder 56"/>
          <p:cNvSpPr>
            <a:spLocks noGrp="1"/>
          </p:cNvSpPr>
          <p:nvPr>
            <p:ph type="body" sz="quarter" idx="14"/>
          </p:nvPr>
        </p:nvSpPr>
        <p:spPr>
          <a:xfrm>
            <a:off x="4905665"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66" name="Text Placeholder 56"/>
          <p:cNvSpPr>
            <a:spLocks noGrp="1"/>
          </p:cNvSpPr>
          <p:nvPr>
            <p:ph type="body" sz="quarter" idx="16"/>
          </p:nvPr>
        </p:nvSpPr>
        <p:spPr>
          <a:xfrm>
            <a:off x="688439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2" name="Title 4"/>
          <p:cNvSpPr>
            <a:spLocks noGrp="1"/>
          </p:cNvSpPr>
          <p:nvPr>
            <p:ph type="title"/>
          </p:nvPr>
        </p:nvSpPr>
        <p:spPr>
          <a:xfrm>
            <a:off x="460375" y="140024"/>
            <a:ext cx="8229600" cy="553998"/>
          </a:xfrm>
        </p:spPr>
        <p:txBody>
          <a:bodyPr/>
          <a:lstStyle>
            <a:lvl1pPr>
              <a:defRPr/>
            </a:lvl1pPr>
          </a:lstStyle>
          <a:p>
            <a:r>
              <a:rPr lang="en-US" smtClean="0"/>
              <a:t>Click to edit Master title style</a:t>
            </a:r>
            <a:endParaRPr 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Icons in Circle 2">
    <p:spTree>
      <p:nvGrpSpPr>
        <p:cNvPr id="1" name=""/>
        <p:cNvGrpSpPr/>
        <p:nvPr/>
      </p:nvGrpSpPr>
      <p:grpSpPr>
        <a:xfrm>
          <a:off x="0" y="0"/>
          <a:ext cx="0" cy="0"/>
          <a:chOff x="0" y="0"/>
          <a:chExt cx="0" cy="0"/>
        </a:xfrm>
      </p:grpSpPr>
      <p:sp>
        <p:nvSpPr>
          <p:cNvPr id="8" name="Oval 7"/>
          <p:cNvSpPr/>
          <p:nvPr userDrawn="1"/>
        </p:nvSpPr>
        <p:spPr>
          <a:xfrm>
            <a:off x="2643188" y="1730375"/>
            <a:ext cx="3857625" cy="3857625"/>
          </a:xfrm>
          <a:prstGeom prst="ellipse">
            <a:avLst/>
          </a:prstGeom>
          <a:noFill/>
          <a:ln w="12700" cap="rnd">
            <a:solidFill>
              <a:schemeClr val="accent6"/>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 name="Oval 8"/>
          <p:cNvSpPr/>
          <p:nvPr userDrawn="1"/>
        </p:nvSpPr>
        <p:spPr>
          <a:xfrm>
            <a:off x="2152650" y="2932113"/>
            <a:ext cx="958850" cy="957262"/>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10" name="Oval 9"/>
          <p:cNvSpPr/>
          <p:nvPr userDrawn="1"/>
        </p:nvSpPr>
        <p:spPr>
          <a:xfrm>
            <a:off x="5956300" y="2932113"/>
            <a:ext cx="957263" cy="957262"/>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11" name="Oval 10"/>
          <p:cNvSpPr/>
          <p:nvPr userDrawn="1"/>
        </p:nvSpPr>
        <p:spPr>
          <a:xfrm>
            <a:off x="4092575" y="1338263"/>
            <a:ext cx="958850" cy="957262"/>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12" name="Oval 11"/>
          <p:cNvSpPr/>
          <p:nvPr userDrawn="1"/>
        </p:nvSpPr>
        <p:spPr>
          <a:xfrm>
            <a:off x="4092575" y="5126038"/>
            <a:ext cx="958850" cy="957262"/>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38" name="Title 4"/>
          <p:cNvSpPr>
            <a:spLocks noGrp="1"/>
          </p:cNvSpPr>
          <p:nvPr>
            <p:ph type="title"/>
          </p:nvPr>
        </p:nvSpPr>
        <p:spPr>
          <a:xfrm>
            <a:off x="460375" y="140024"/>
            <a:ext cx="8229600" cy="553998"/>
          </a:xfrm>
        </p:spPr>
        <p:txBody>
          <a:bodyPr/>
          <a:lstStyle>
            <a:lvl1pPr>
              <a:defRPr/>
            </a:lvl1pPr>
          </a:lstStyle>
          <a:p>
            <a:r>
              <a:rPr lang="en-US" smtClean="0"/>
              <a:t>Click to edit Master title style</a:t>
            </a:r>
            <a:endParaRPr lang="en-US" dirty="0"/>
          </a:p>
        </p:txBody>
      </p:sp>
      <p:sp>
        <p:nvSpPr>
          <p:cNvPr id="30" name="Text Placeholder 56"/>
          <p:cNvSpPr>
            <a:spLocks noGrp="1"/>
          </p:cNvSpPr>
          <p:nvPr>
            <p:ph type="body" sz="quarter" idx="14"/>
          </p:nvPr>
        </p:nvSpPr>
        <p:spPr>
          <a:xfrm>
            <a:off x="3474131" y="3152631"/>
            <a:ext cx="2231528" cy="693655"/>
          </a:xfrm>
        </p:spPr>
        <p:txBody>
          <a:bodyPr>
            <a:noAutofit/>
          </a:bodyPr>
          <a:lstStyle>
            <a:lvl1pPr marL="0" indent="0" algn="ctr">
              <a:buNone/>
              <a:defRPr lang="en-IN" sz="2000" kern="1200" baseline="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4" name="Text Placeholder 56"/>
          <p:cNvSpPr>
            <a:spLocks noGrp="1"/>
          </p:cNvSpPr>
          <p:nvPr>
            <p:ph type="body" sz="quarter" idx="13"/>
          </p:nvPr>
        </p:nvSpPr>
        <p:spPr>
          <a:xfrm>
            <a:off x="3863878" y="953610"/>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7" name="Text Placeholder 56"/>
          <p:cNvSpPr>
            <a:spLocks noGrp="1"/>
          </p:cNvSpPr>
          <p:nvPr>
            <p:ph type="body" sz="quarter" idx="15"/>
          </p:nvPr>
        </p:nvSpPr>
        <p:spPr>
          <a:xfrm>
            <a:off x="3863878" y="6124845"/>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9" name="Text Placeholder 56"/>
          <p:cNvSpPr>
            <a:spLocks noGrp="1"/>
          </p:cNvSpPr>
          <p:nvPr>
            <p:ph type="body" sz="quarter" idx="16"/>
          </p:nvPr>
        </p:nvSpPr>
        <p:spPr>
          <a:xfrm>
            <a:off x="6998963"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40" name="Text Placeholder 56"/>
          <p:cNvSpPr>
            <a:spLocks noGrp="1"/>
          </p:cNvSpPr>
          <p:nvPr>
            <p:ph type="body" sz="quarter" idx="17"/>
          </p:nvPr>
        </p:nvSpPr>
        <p:spPr>
          <a:xfrm>
            <a:off x="701622"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6" name="Rectangle 5"/>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7" name="Picture 60" descr="WIPRO PPT Design.jpg"/>
          <p:cNvPicPr>
            <a:picLocks noChangeAspect="1"/>
          </p:cNvPicPr>
          <p:nvPr userDrawn="1"/>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8" name="Picture 61" descr="Slides Master - 51.jpg"/>
          <p:cNvPicPr>
            <a:picLocks noChangeAspect="1"/>
          </p:cNvPicPr>
          <p:nvPr userDrawn="1"/>
        </p:nvPicPr>
        <p:blipFill>
          <a:blip r:embed="rId3" cstate="print"/>
          <a:srcRect/>
          <a:stretch>
            <a:fillRect/>
          </a:stretch>
        </p:blipFill>
        <p:spPr bwMode="auto">
          <a:xfrm>
            <a:off x="2057400" y="1665288"/>
            <a:ext cx="1871663" cy="2084387"/>
          </a:xfrm>
          <a:prstGeom prst="rect">
            <a:avLst/>
          </a:prstGeom>
          <a:noFill/>
          <a:ln w="9525">
            <a:noFill/>
            <a:miter lim="800000"/>
            <a:headEnd/>
            <a:tailEnd/>
          </a:ln>
        </p:spPr>
      </p:pic>
      <p:cxnSp>
        <p:nvCxnSpPr>
          <p:cNvPr id="9" name="Straight Connector 8"/>
          <p:cNvCxnSpPr/>
          <p:nvPr userDrawn="1"/>
        </p:nvCxnSpPr>
        <p:spPr>
          <a:xfrm rot="5400000">
            <a:off x="2813845" y="2780506"/>
            <a:ext cx="2754312" cy="3175"/>
          </a:xfrm>
          <a:prstGeom prst="line">
            <a:avLst/>
          </a:prstGeom>
          <a:ln w="19050">
            <a:solidFill>
              <a:schemeClr val="tx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5" name="Title 3"/>
          <p:cNvSpPr>
            <a:spLocks noGrp="1"/>
          </p:cNvSpPr>
          <p:nvPr>
            <p:ph type="ctrTitle"/>
          </p:nvPr>
        </p:nvSpPr>
        <p:spPr>
          <a:xfrm>
            <a:off x="4547710" y="1767649"/>
            <a:ext cx="4203553" cy="553998"/>
          </a:xfrm>
        </p:spPr>
        <p:txBody>
          <a:bodyPr/>
          <a:lstStyle>
            <a:lvl1pPr>
              <a:defRPr/>
            </a:lvl1pPr>
          </a:lstStyle>
          <a:p>
            <a:r>
              <a:rPr lang="en-US" smtClean="0"/>
              <a:t>Click to edit Master title style</a:t>
            </a:r>
            <a:endParaRPr lang="en-US" dirty="0"/>
          </a:p>
        </p:txBody>
      </p:sp>
      <p:sp>
        <p:nvSpPr>
          <p:cNvPr id="10" name="Text Placeholder 56"/>
          <p:cNvSpPr>
            <a:spLocks noGrp="1"/>
          </p:cNvSpPr>
          <p:nvPr>
            <p:ph type="body" sz="quarter" idx="19"/>
          </p:nvPr>
        </p:nvSpPr>
        <p:spPr>
          <a:xfrm>
            <a:off x="4547710" y="2589326"/>
            <a:ext cx="4158442" cy="707231"/>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1" name="Text Placeholder 56"/>
          <p:cNvSpPr>
            <a:spLocks noGrp="1"/>
          </p:cNvSpPr>
          <p:nvPr>
            <p:ph type="body" sz="quarter" idx="20"/>
          </p:nvPr>
        </p:nvSpPr>
        <p:spPr>
          <a:xfrm>
            <a:off x="4547710" y="3446236"/>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ustomerlogo_titleslide">
    <p:spTree>
      <p:nvGrpSpPr>
        <p:cNvPr id="1" name=""/>
        <p:cNvGrpSpPr/>
        <p:nvPr/>
      </p:nvGrpSpPr>
      <p:grpSpPr>
        <a:xfrm>
          <a:off x="0" y="0"/>
          <a:ext cx="0" cy="0"/>
          <a:chOff x="0" y="0"/>
          <a:chExt cx="0" cy="0"/>
        </a:xfrm>
      </p:grpSpPr>
      <p:pic>
        <p:nvPicPr>
          <p:cNvPr id="6" name="Picture 59" descr="Slides Master - 51.jpg"/>
          <p:cNvPicPr>
            <a:picLocks noChangeAspect="1"/>
          </p:cNvPicPr>
          <p:nvPr userDrawn="1"/>
        </p:nvPicPr>
        <p:blipFill>
          <a:blip r:embed="rId2" cstate="print"/>
          <a:srcRect/>
          <a:stretch>
            <a:fillRect/>
          </a:stretch>
        </p:blipFill>
        <p:spPr bwMode="auto">
          <a:xfrm>
            <a:off x="304800" y="1665288"/>
            <a:ext cx="1871663" cy="2084387"/>
          </a:xfrm>
          <a:prstGeom prst="rect">
            <a:avLst/>
          </a:prstGeom>
          <a:noFill/>
          <a:ln w="9525">
            <a:noFill/>
            <a:miter lim="800000"/>
            <a:headEnd/>
            <a:tailEnd/>
          </a:ln>
        </p:spPr>
      </p:pic>
      <p:cxnSp>
        <p:nvCxnSpPr>
          <p:cNvPr id="7" name="Straight Connector 6"/>
          <p:cNvCxnSpPr/>
          <p:nvPr userDrawn="1"/>
        </p:nvCxnSpPr>
        <p:spPr>
          <a:xfrm rot="5400000">
            <a:off x="3017045" y="2780506"/>
            <a:ext cx="2754312" cy="3175"/>
          </a:xfrm>
          <a:prstGeom prst="line">
            <a:avLst/>
          </a:prstGeom>
          <a:ln w="19050">
            <a:solidFill>
              <a:schemeClr val="tx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9" name="Picture 116" descr="WIPRO PPT Design.jpg"/>
          <p:cNvPicPr>
            <a:picLocks noChangeAspect="1"/>
          </p:cNvPicPr>
          <p:nvPr userDrawn="1"/>
        </p:nvPicPr>
        <p:blipFill>
          <a:blip r:embed="rId3" cstate="print"/>
          <a:srcRect/>
          <a:stretch>
            <a:fillRect/>
          </a:stretch>
        </p:blipFill>
        <p:spPr bwMode="auto">
          <a:xfrm>
            <a:off x="4763" y="4470400"/>
            <a:ext cx="9134475" cy="2171700"/>
          </a:xfrm>
          <a:prstGeom prst="rect">
            <a:avLst/>
          </a:prstGeom>
          <a:noFill/>
          <a:ln w="9525">
            <a:noFill/>
            <a:miter lim="800000"/>
            <a:headEnd/>
            <a:tailEnd/>
          </a:ln>
        </p:spPr>
      </p:pic>
      <p:sp>
        <p:nvSpPr>
          <p:cNvPr id="16" name="Picture Placeholder 9"/>
          <p:cNvSpPr>
            <a:spLocks noGrp="1"/>
          </p:cNvSpPr>
          <p:nvPr>
            <p:ph type="pic" sz="quarter" idx="10"/>
          </p:nvPr>
        </p:nvSpPr>
        <p:spPr>
          <a:xfrm>
            <a:off x="2612799" y="1970769"/>
            <a:ext cx="1447572" cy="1643288"/>
          </a:xfrm>
        </p:spPr>
        <p:txBody>
          <a:bodyPr>
            <a:noAutofit/>
          </a:bodyPr>
          <a:lstStyle>
            <a:lvl1pPr marL="0" indent="0" algn="ctr">
              <a:buNone/>
              <a:defRPr sz="1100" baseline="0"/>
            </a:lvl1pPr>
          </a:lstStyle>
          <a:p>
            <a:pPr lvl="0"/>
            <a:r>
              <a:rPr lang="en-US" noProof="0" smtClean="0"/>
              <a:t>Click icon to add picture</a:t>
            </a:r>
            <a:endParaRPr lang="en-IN" noProof="0" dirty="0"/>
          </a:p>
        </p:txBody>
      </p:sp>
      <p:sp>
        <p:nvSpPr>
          <p:cNvPr id="11" name="Text Placeholder 56"/>
          <p:cNvSpPr>
            <a:spLocks noGrp="1"/>
          </p:cNvSpPr>
          <p:nvPr>
            <p:ph type="body" sz="quarter" idx="20"/>
          </p:nvPr>
        </p:nvSpPr>
        <p:spPr>
          <a:xfrm>
            <a:off x="4559968" y="3114100"/>
            <a:ext cx="4158442" cy="38709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3" name="Title 1"/>
          <p:cNvSpPr>
            <a:spLocks noGrp="1"/>
          </p:cNvSpPr>
          <p:nvPr>
            <p:ph type="ctrTitle"/>
          </p:nvPr>
        </p:nvSpPr>
        <p:spPr>
          <a:xfrm>
            <a:off x="4559742" y="1480457"/>
            <a:ext cx="4142266" cy="1547161"/>
          </a:xfrm>
          <a:noFill/>
        </p:spPr>
        <p:txBody>
          <a:bodyPr rtlCol="0" anchor="ctr">
            <a:normAutofit/>
          </a:bodyPr>
          <a:lstStyle>
            <a:lvl1pPr marL="0" algn="l">
              <a:defRPr lang="en-US" sz="3400" dirty="0">
                <a:solidFill>
                  <a:schemeClr val="tx1">
                    <a:lumMod val="65000"/>
                    <a:lumOff val="35000"/>
                  </a:schemeClr>
                </a:solidFill>
                <a:latin typeface="Arial"/>
                <a:ea typeface="+mn-ea"/>
                <a:cs typeface="Arial"/>
              </a:defRPr>
            </a:lvl1pPr>
          </a:lstStyle>
          <a:p>
            <a:pPr lvl="0"/>
            <a:r>
              <a:rPr lang="en-US" smtClean="0"/>
              <a:t>Click to edit Master title style</a:t>
            </a:r>
            <a:endParaRPr lang="en-US" dirty="0"/>
          </a:p>
        </p:txBody>
      </p:sp>
      <p:sp>
        <p:nvSpPr>
          <p:cNvPr id="25" name="Text Placeholder 56"/>
          <p:cNvSpPr>
            <a:spLocks noGrp="1"/>
          </p:cNvSpPr>
          <p:nvPr>
            <p:ph type="body" sz="quarter" idx="21"/>
          </p:nvPr>
        </p:nvSpPr>
        <p:spPr>
          <a:xfrm>
            <a:off x="4572000" y="3599045"/>
            <a:ext cx="4158442" cy="409914"/>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ustomerlogo_Thank you">
    <p:spTree>
      <p:nvGrpSpPr>
        <p:cNvPr id="1" name=""/>
        <p:cNvGrpSpPr/>
        <p:nvPr/>
      </p:nvGrpSpPr>
      <p:grpSpPr>
        <a:xfrm>
          <a:off x="0" y="0"/>
          <a:ext cx="0" cy="0"/>
          <a:chOff x="0" y="0"/>
          <a:chExt cx="0" cy="0"/>
        </a:xfrm>
      </p:grpSpPr>
      <p:pic>
        <p:nvPicPr>
          <p:cNvPr id="6" name="Picture 59" descr="Slides Master - 51.jpg"/>
          <p:cNvPicPr>
            <a:picLocks noChangeAspect="1"/>
          </p:cNvPicPr>
          <p:nvPr userDrawn="1"/>
        </p:nvPicPr>
        <p:blipFill>
          <a:blip r:embed="rId2" cstate="print"/>
          <a:srcRect/>
          <a:stretch>
            <a:fillRect/>
          </a:stretch>
        </p:blipFill>
        <p:spPr bwMode="auto">
          <a:xfrm>
            <a:off x="304800" y="1665288"/>
            <a:ext cx="1871663" cy="2084387"/>
          </a:xfrm>
          <a:prstGeom prst="rect">
            <a:avLst/>
          </a:prstGeom>
          <a:noFill/>
          <a:ln w="9525">
            <a:noFill/>
            <a:miter lim="800000"/>
            <a:headEnd/>
            <a:tailEnd/>
          </a:ln>
        </p:spPr>
      </p:pic>
      <p:cxnSp>
        <p:nvCxnSpPr>
          <p:cNvPr id="7" name="Straight Connector 6"/>
          <p:cNvCxnSpPr/>
          <p:nvPr userDrawn="1"/>
        </p:nvCxnSpPr>
        <p:spPr>
          <a:xfrm rot="5400000">
            <a:off x="3017045" y="2780506"/>
            <a:ext cx="2754312" cy="3175"/>
          </a:xfrm>
          <a:prstGeom prst="line">
            <a:avLst/>
          </a:prstGeom>
          <a:ln w="19050">
            <a:solidFill>
              <a:schemeClr val="tx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9" name="Rectangle 8"/>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11" name="Picture 116" descr="WIPRO PPT Design.jpg"/>
          <p:cNvPicPr>
            <a:picLocks noChangeAspect="1"/>
          </p:cNvPicPr>
          <p:nvPr userDrawn="1"/>
        </p:nvPicPr>
        <p:blipFill>
          <a:blip r:embed="rId3" cstate="print"/>
          <a:srcRect/>
          <a:stretch>
            <a:fillRect/>
          </a:stretch>
        </p:blipFill>
        <p:spPr bwMode="auto">
          <a:xfrm>
            <a:off x="4763" y="4470400"/>
            <a:ext cx="9134475" cy="2171700"/>
          </a:xfrm>
          <a:prstGeom prst="rect">
            <a:avLst/>
          </a:prstGeom>
          <a:noFill/>
          <a:ln w="9525">
            <a:noFill/>
            <a:miter lim="800000"/>
            <a:headEnd/>
            <a:tailEnd/>
          </a:ln>
        </p:spPr>
      </p:pic>
      <p:sp>
        <p:nvSpPr>
          <p:cNvPr id="8" name="Picture Placeholder 9"/>
          <p:cNvSpPr>
            <a:spLocks noGrp="1"/>
          </p:cNvSpPr>
          <p:nvPr>
            <p:ph type="pic" sz="quarter" idx="10"/>
          </p:nvPr>
        </p:nvSpPr>
        <p:spPr>
          <a:xfrm>
            <a:off x="2612799" y="1970769"/>
            <a:ext cx="1447572" cy="1643288"/>
          </a:xfrm>
        </p:spPr>
        <p:txBody>
          <a:bodyPr>
            <a:noAutofit/>
          </a:bodyPr>
          <a:lstStyle>
            <a:lvl1pPr marL="0" indent="0" algn="ctr">
              <a:buNone/>
              <a:defRPr sz="1100" baseline="0"/>
            </a:lvl1pPr>
          </a:lstStyle>
          <a:p>
            <a:pPr lvl="0"/>
            <a:r>
              <a:rPr lang="en-US" noProof="0" smtClean="0"/>
              <a:t>Click icon to add picture</a:t>
            </a:r>
            <a:endParaRPr lang="en-IN" noProof="0" dirty="0"/>
          </a:p>
        </p:txBody>
      </p:sp>
      <p:sp>
        <p:nvSpPr>
          <p:cNvPr id="23" name="Text Placeholder 56"/>
          <p:cNvSpPr>
            <a:spLocks noGrp="1"/>
          </p:cNvSpPr>
          <p:nvPr>
            <p:ph type="body" sz="quarter" idx="20"/>
          </p:nvPr>
        </p:nvSpPr>
        <p:spPr>
          <a:xfrm>
            <a:off x="4700110" y="2589326"/>
            <a:ext cx="4158442" cy="707231"/>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24" name="Text Placeholder 56"/>
          <p:cNvSpPr>
            <a:spLocks noGrp="1"/>
          </p:cNvSpPr>
          <p:nvPr>
            <p:ph type="body" sz="quarter" idx="21"/>
          </p:nvPr>
        </p:nvSpPr>
        <p:spPr>
          <a:xfrm>
            <a:off x="4700110" y="3446236"/>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0" name="Title 3"/>
          <p:cNvSpPr>
            <a:spLocks noGrp="1"/>
          </p:cNvSpPr>
          <p:nvPr>
            <p:ph type="ctrTitle"/>
          </p:nvPr>
        </p:nvSpPr>
        <p:spPr>
          <a:xfrm>
            <a:off x="4700110" y="1767649"/>
            <a:ext cx="4203553" cy="553998"/>
          </a:xfrm>
        </p:spPr>
        <p:txBody>
          <a:bodyPr/>
          <a:lstStyle>
            <a:lvl1pPr>
              <a:defRPr/>
            </a:lvl1pPr>
          </a:lstStyle>
          <a:p>
            <a:r>
              <a:rPr lang="en-US" smtClean="0"/>
              <a:t>Click to edit Master title style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ext Layout 1">
    <p:spTree>
      <p:nvGrpSpPr>
        <p:cNvPr id="1" name=""/>
        <p:cNvGrpSpPr/>
        <p:nvPr/>
      </p:nvGrpSpPr>
      <p:grpSpPr>
        <a:xfrm>
          <a:off x="0" y="0"/>
          <a:ext cx="0" cy="0"/>
          <a:chOff x="0" y="0"/>
          <a:chExt cx="0" cy="0"/>
        </a:xfrm>
      </p:grpSpPr>
    </p:spTree>
  </p:cSld>
  <p:clrMapOvr>
    <a:masterClrMapping/>
  </p:clrMapOvr>
  <p:hf sldNum="0" hdr="0" ft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Picture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957943"/>
            <a:ext cx="9144000" cy="5442858"/>
          </a:xfrm>
        </p:spPr>
        <p:txBody>
          <a:bodyPr anchor="ctr">
            <a:normAutofit/>
          </a:bodyPr>
          <a:lstStyle>
            <a:lvl1pPr algn="ctr">
              <a:buNone/>
              <a:defRPr sz="5400" baseline="0"/>
            </a:lvl1pPr>
          </a:lstStyle>
          <a:p>
            <a:pPr lvl="0"/>
            <a:r>
              <a:rPr lang="en-US" noProof="0" smtClean="0"/>
              <a:t>Click icon to add picture</a:t>
            </a:r>
            <a:endParaRPr lang="en-IN" noProof="0" dirty="0"/>
          </a:p>
        </p:txBody>
      </p:sp>
      <p:sp>
        <p:nvSpPr>
          <p:cNvPr id="8" name="Text Placeholder 5"/>
          <p:cNvSpPr>
            <a:spLocks noGrp="1"/>
          </p:cNvSpPr>
          <p:nvPr>
            <p:ph type="body" sz="quarter" idx="11"/>
          </p:nvPr>
        </p:nvSpPr>
        <p:spPr>
          <a:xfrm>
            <a:off x="0" y="4517571"/>
            <a:ext cx="9144000" cy="1110343"/>
          </a:xfrm>
          <a:solidFill>
            <a:schemeClr val="accent6">
              <a:lumMod val="40000"/>
              <a:lumOff val="60000"/>
              <a:alpha val="75000"/>
            </a:schemeClr>
          </a:solidFill>
          <a:ln>
            <a:noFill/>
          </a:ln>
          <a:effectLst/>
          <a:scene3d>
            <a:camera prst="orthographicFront">
              <a:rot lat="0" lon="0" rev="0"/>
            </a:camera>
            <a:lightRig rig="contrasting" dir="t">
              <a:rot lat="0" lon="0" rev="7800000"/>
            </a:lightRig>
          </a:scene3d>
          <a:sp3d>
            <a:bevelT w="139700" h="139700"/>
          </a:sp3d>
        </p:spPr>
        <p:txBody>
          <a:bodyPr anchor="ctr">
            <a:normAutofit/>
          </a:bodyPr>
          <a:lstStyle>
            <a:lvl1pPr algn="ctr">
              <a:buNone/>
              <a:defRPr lang="en-US" sz="2000" b="1" kern="1200" baseline="0" dirty="0" smtClean="0">
                <a:solidFill>
                  <a:schemeClr val="tx1">
                    <a:lumMod val="75000"/>
                    <a:lumOff val="25000"/>
                  </a:schemeClr>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hf sldNum="0" hdr="0" ft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Image with Paragarph Text">
    <p:spTree>
      <p:nvGrpSpPr>
        <p:cNvPr id="1" name=""/>
        <p:cNvGrpSpPr/>
        <p:nvPr/>
      </p:nvGrpSpPr>
      <p:grpSpPr>
        <a:xfrm>
          <a:off x="0" y="0"/>
          <a:ext cx="0" cy="0"/>
          <a:chOff x="0" y="0"/>
          <a:chExt cx="0" cy="0"/>
        </a:xfrm>
      </p:grpSpPr>
      <p:sp>
        <p:nvSpPr>
          <p:cNvPr id="2" name="Title 1"/>
          <p:cNvSpPr>
            <a:spLocks noGrp="1"/>
          </p:cNvSpPr>
          <p:nvPr>
            <p:ph type="title"/>
          </p:nvPr>
        </p:nvSpPr>
        <p:spPr>
          <a:xfrm>
            <a:off x="448140" y="140511"/>
            <a:ext cx="8229600" cy="553998"/>
          </a:xfrm>
        </p:spPr>
        <p:txBody>
          <a:bodyPr/>
          <a:lstStyle>
            <a:lvl1pPr>
              <a:defRPr/>
            </a:lvl1pPr>
          </a:lstStyle>
          <a:p>
            <a:r>
              <a:rPr lang="en-US" smtClean="0"/>
              <a:t>Click to edit Master title style</a:t>
            </a:r>
            <a:endParaRPr lang="en-IN" dirty="0"/>
          </a:p>
        </p:txBody>
      </p:sp>
      <p:sp>
        <p:nvSpPr>
          <p:cNvPr id="10" name="Picture Placeholder 8"/>
          <p:cNvSpPr>
            <a:spLocks noGrp="1"/>
          </p:cNvSpPr>
          <p:nvPr>
            <p:ph type="pic" sz="quarter" idx="10"/>
          </p:nvPr>
        </p:nvSpPr>
        <p:spPr>
          <a:xfrm>
            <a:off x="448140" y="1208314"/>
            <a:ext cx="4417774" cy="5046436"/>
          </a:xfrm>
        </p:spPr>
        <p:txBody>
          <a:bodyPr>
            <a:normAutofit/>
          </a:bodyPr>
          <a:lstStyle>
            <a:lvl1pPr>
              <a:buNone/>
              <a:defRPr/>
            </a:lvl1pPr>
          </a:lstStyle>
          <a:p>
            <a:pPr lvl="0"/>
            <a:r>
              <a:rPr lang="en-US" noProof="0" smtClean="0"/>
              <a:t>Click icon to add picture</a:t>
            </a:r>
            <a:endParaRPr lang="en-IN" noProof="0" dirty="0"/>
          </a:p>
        </p:txBody>
      </p:sp>
      <p:sp>
        <p:nvSpPr>
          <p:cNvPr id="13" name="Text Placeholder 11"/>
          <p:cNvSpPr>
            <a:spLocks noGrp="1"/>
          </p:cNvSpPr>
          <p:nvPr>
            <p:ph type="body" sz="quarter" idx="11"/>
          </p:nvPr>
        </p:nvSpPr>
        <p:spPr>
          <a:xfrm>
            <a:off x="5159829" y="2331357"/>
            <a:ext cx="3530146" cy="2800350"/>
          </a:xfrm>
        </p:spPr>
        <p:txBody>
          <a:bodyPr>
            <a:normAutofit/>
          </a:bodyPr>
          <a:lstStyle>
            <a:lvl1pPr marL="0" indent="0">
              <a:buNone/>
              <a:defRPr lang="en-US" sz="2000" kern="1200" dirty="0" smtClean="0">
                <a:solidFill>
                  <a:schemeClr val="tx1">
                    <a:lumMod val="65000"/>
                    <a:lumOff val="35000"/>
                  </a:schemeClr>
                </a:solidFill>
                <a:latin typeface="Arial"/>
                <a:ea typeface="+mn-ea"/>
                <a:cs typeface="Arial"/>
              </a:defRPr>
            </a:lvl1pPr>
            <a:lvl2pPr>
              <a:buNone/>
              <a:defRPr lang="en-US" sz="2000" kern="1200" dirty="0" smtClean="0">
                <a:solidFill>
                  <a:schemeClr val="tx1">
                    <a:lumMod val="65000"/>
                    <a:lumOff val="35000"/>
                  </a:schemeClr>
                </a:solidFill>
                <a:latin typeface="Arial"/>
                <a:ea typeface="+mn-ea"/>
                <a:cs typeface="Arial"/>
              </a:defRPr>
            </a:lvl2pPr>
            <a:lvl3pPr>
              <a:buNone/>
              <a:defRPr lang="en-US" sz="2000" kern="1200" dirty="0" smtClean="0">
                <a:solidFill>
                  <a:schemeClr val="tx1">
                    <a:lumMod val="65000"/>
                    <a:lumOff val="35000"/>
                  </a:schemeClr>
                </a:solidFill>
                <a:latin typeface="Arial"/>
                <a:ea typeface="+mn-ea"/>
                <a:cs typeface="Arial"/>
              </a:defRPr>
            </a:lvl3pPr>
            <a:lvl4pPr>
              <a:buNone/>
              <a:defRPr lang="en-US" sz="2000" kern="1200" dirty="0" smtClean="0">
                <a:solidFill>
                  <a:schemeClr val="tx1">
                    <a:lumMod val="65000"/>
                    <a:lumOff val="35000"/>
                  </a:schemeClr>
                </a:solidFill>
                <a:latin typeface="Arial"/>
                <a:ea typeface="+mn-ea"/>
                <a:cs typeface="Arial"/>
              </a:defRPr>
            </a:lvl4pPr>
            <a:lvl5pPr>
              <a:buNone/>
              <a:defRPr lang="en-IN" sz="2000" kern="1200" dirty="0" smtClean="0">
                <a:solidFill>
                  <a:schemeClr val="tx1">
                    <a:lumMod val="65000"/>
                    <a:lumOff val="35000"/>
                  </a:schemeClr>
                </a:solidFill>
                <a:latin typeface="Arial"/>
                <a:ea typeface="+mn-ea"/>
                <a:cs typeface="Arial"/>
              </a:defRPr>
            </a:lvl5pPr>
          </a:lstStyle>
          <a:p>
            <a:pPr lvl="0"/>
            <a:r>
              <a:rPr lang="en-US" smtClean="0"/>
              <a:t>Click to edit Master text styles</a:t>
            </a:r>
          </a:p>
        </p:txBody>
      </p:sp>
    </p:spTree>
  </p:cSld>
  <p:clrMapOvr>
    <a:masterClrMapping/>
  </p:clrMapOvr>
  <p:hf sldNum="0" hdr="0" ft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Image with Bullet Points">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5173663" y="2204017"/>
            <a:ext cx="3516312" cy="3055030"/>
          </a:xfrm>
        </p:spPr>
        <p:txBody>
          <a:bodyPr/>
          <a:lstStyle>
            <a:lvl1pPr>
              <a:buClr>
                <a:srgbClr val="0070C0"/>
              </a:buClr>
              <a:buFont typeface="Arial" pitchFamily="34" charset="0"/>
              <a:buChar char="•"/>
              <a:defRPr/>
            </a:lvl1pPr>
          </a:lstStyle>
          <a:p>
            <a:pPr lvl="0"/>
            <a:r>
              <a:rPr lang="en-US" smtClean="0"/>
              <a:t>Click to edit Master text styles</a:t>
            </a:r>
          </a:p>
        </p:txBody>
      </p:sp>
      <p:sp>
        <p:nvSpPr>
          <p:cNvPr id="5" name="Picture Placeholder 8"/>
          <p:cNvSpPr>
            <a:spLocks noGrp="1"/>
          </p:cNvSpPr>
          <p:nvPr>
            <p:ph type="pic" sz="quarter" idx="10"/>
          </p:nvPr>
        </p:nvSpPr>
        <p:spPr>
          <a:xfrm>
            <a:off x="448140" y="1208314"/>
            <a:ext cx="4417774" cy="5046436"/>
          </a:xfrm>
        </p:spPr>
        <p:txBody>
          <a:bodyPr>
            <a:normAutofit/>
          </a:bodyPr>
          <a:lstStyle>
            <a:lvl1pPr>
              <a:buNone/>
              <a:defRPr/>
            </a:lvl1pPr>
          </a:lstStyle>
          <a:p>
            <a:pPr lvl="0"/>
            <a:r>
              <a:rPr lang="en-US" noProof="0" smtClean="0"/>
              <a:t>Click icon to add picture</a:t>
            </a:r>
            <a:endParaRPr lang="en-IN" noProof="0" dirty="0"/>
          </a:p>
        </p:txBody>
      </p:sp>
      <p:sp>
        <p:nvSpPr>
          <p:cNvPr id="8" name="Title 1"/>
          <p:cNvSpPr>
            <a:spLocks noGrp="1"/>
          </p:cNvSpPr>
          <p:nvPr>
            <p:ph type="title"/>
          </p:nvPr>
        </p:nvSpPr>
        <p:spPr>
          <a:xfrm>
            <a:off x="448140" y="140511"/>
            <a:ext cx="8229600" cy="553998"/>
          </a:xfrm>
        </p:spPr>
        <p:txBody>
          <a:bodyPr/>
          <a:lstStyle>
            <a:lvl1pPr>
              <a:defRPr/>
            </a:lvl1pPr>
          </a:lstStyle>
          <a:p>
            <a:r>
              <a:rPr lang="en-US" smtClean="0"/>
              <a:t>Click to edit Master title style</a:t>
            </a:r>
            <a:endParaRPr lang="en-IN" dirty="0"/>
          </a:p>
        </p:txBody>
      </p:sp>
    </p:spTree>
  </p:cSld>
  <p:clrMapOvr>
    <a:masterClrMapping/>
  </p:clrMapOvr>
  <p:hf sldNum="0" hdr="0" ft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Horizonatal image with p text">
    <p:spTree>
      <p:nvGrpSpPr>
        <p:cNvPr id="1" name=""/>
        <p:cNvGrpSpPr/>
        <p:nvPr/>
      </p:nvGrpSpPr>
      <p:grpSpPr>
        <a:xfrm>
          <a:off x="0" y="0"/>
          <a:ext cx="0" cy="0"/>
          <a:chOff x="0" y="0"/>
          <a:chExt cx="0" cy="0"/>
        </a:xfrm>
      </p:grpSpPr>
      <p:sp>
        <p:nvSpPr>
          <p:cNvPr id="6" name="Title 1"/>
          <p:cNvSpPr>
            <a:spLocks noGrp="1"/>
          </p:cNvSpPr>
          <p:nvPr>
            <p:ph type="title"/>
          </p:nvPr>
        </p:nvSpPr>
        <p:spPr>
          <a:xfrm>
            <a:off x="457200" y="1405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noProof="0" smtClean="0"/>
              <a:t>Click to edit Master title style</a:t>
            </a:r>
            <a:endParaRPr lang="en-US" noProof="0" dirty="0"/>
          </a:p>
        </p:txBody>
      </p:sp>
      <p:sp>
        <p:nvSpPr>
          <p:cNvPr id="10" name="Picture Placeholder 8"/>
          <p:cNvSpPr>
            <a:spLocks noGrp="1"/>
          </p:cNvSpPr>
          <p:nvPr>
            <p:ph type="pic" sz="quarter" idx="10"/>
          </p:nvPr>
        </p:nvSpPr>
        <p:spPr>
          <a:xfrm>
            <a:off x="460376" y="1103313"/>
            <a:ext cx="8229600" cy="3149600"/>
          </a:xfrm>
        </p:spPr>
        <p:txBody>
          <a:bodyPr>
            <a:normAutofit/>
          </a:bodyPr>
          <a:lstStyle>
            <a:lvl1pPr>
              <a:buNone/>
              <a:defRPr/>
            </a:lvl1pPr>
          </a:lstStyle>
          <a:p>
            <a:pPr lvl="0"/>
            <a:r>
              <a:rPr lang="en-US" noProof="0" smtClean="0"/>
              <a:t>Click icon to add picture</a:t>
            </a:r>
            <a:endParaRPr lang="en-IN" noProof="0" dirty="0"/>
          </a:p>
        </p:txBody>
      </p:sp>
      <p:sp>
        <p:nvSpPr>
          <p:cNvPr id="12" name="Text Placeholder 11"/>
          <p:cNvSpPr>
            <a:spLocks noGrp="1"/>
          </p:cNvSpPr>
          <p:nvPr>
            <p:ph type="body" sz="quarter" idx="11"/>
          </p:nvPr>
        </p:nvSpPr>
        <p:spPr>
          <a:xfrm>
            <a:off x="1146289" y="4498975"/>
            <a:ext cx="6851423" cy="1495425"/>
          </a:xfrm>
        </p:spPr>
        <p:txBody>
          <a:bodyPr>
            <a:normAutofit/>
          </a:bodyPr>
          <a:lstStyle>
            <a:lvl1pPr marL="0" indent="0">
              <a:buFont typeface="Arial" pitchFamily="34" charset="0"/>
              <a:buNone/>
              <a:defRPr lang="en-US" sz="2000" kern="1200" dirty="0" smtClean="0">
                <a:solidFill>
                  <a:srgbClr val="595959"/>
                </a:solidFill>
                <a:latin typeface="+mn-lt"/>
                <a:ea typeface="+mn-ea"/>
                <a:cs typeface="+mn-cs"/>
              </a:defRPr>
            </a:lvl1pPr>
          </a:lstStyle>
          <a:p>
            <a:pPr lvl="0"/>
            <a:r>
              <a:rPr lang="en-US" smtClean="0"/>
              <a:t>Click to edit Master text styles</a:t>
            </a:r>
          </a:p>
        </p:txBody>
      </p:sp>
    </p:spTree>
  </p:cSld>
  <p:clrMapOvr>
    <a:masterClrMapping/>
  </p:clrMapOvr>
  <p:hf sldNum="0"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theme" Target="../theme/theme2.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981075"/>
            <a:ext cx="8229600" cy="5540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en-US" smtClean="0"/>
              <a:t>Click to edit Master title style</a:t>
            </a:r>
          </a:p>
        </p:txBody>
      </p:sp>
      <p:sp>
        <p:nvSpPr>
          <p:cNvPr id="1027" name="Text Placeholder 2"/>
          <p:cNvSpPr>
            <a:spLocks noGrp="1"/>
          </p:cNvSpPr>
          <p:nvPr>
            <p:ph type="body" idx="1"/>
          </p:nvPr>
        </p:nvSpPr>
        <p:spPr bwMode="auto">
          <a:xfrm>
            <a:off x="457200" y="1725613"/>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 name="Footer Placeholder 4"/>
          <p:cNvSpPr txBox="1">
            <a:spLocks/>
          </p:cNvSpPr>
          <p:nvPr/>
        </p:nvSpPr>
        <p:spPr>
          <a:xfrm>
            <a:off x="3124200" y="6673850"/>
            <a:ext cx="2895600" cy="147638"/>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dirty="0" smtClean="0"/>
              <a:t>© 2012 WIPRO LTD | WWW.WIPRO.COM</a:t>
            </a:r>
            <a:endParaRPr lang="en-US" dirty="0"/>
          </a:p>
        </p:txBody>
      </p:sp>
      <p:sp>
        <p:nvSpPr>
          <p:cNvPr id="6" name="Footer Placeholder 4"/>
          <p:cNvSpPr txBox="1">
            <a:spLocks/>
          </p:cNvSpPr>
          <p:nvPr/>
        </p:nvSpPr>
        <p:spPr>
          <a:xfrm>
            <a:off x="11113" y="6646863"/>
            <a:ext cx="360362" cy="149225"/>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defRPr/>
            </a:pPr>
            <a:fld id="{BDDA73F7-957C-4855-8A7B-A3A53718DF62}" type="slidenum">
              <a:rPr lang="en-US" sz="1000" smtClean="0">
                <a:solidFill>
                  <a:schemeClr val="tx1">
                    <a:lumMod val="50000"/>
                    <a:lumOff val="50000"/>
                  </a:schemeClr>
                </a:solidFill>
              </a:rPr>
              <a:pPr algn="l">
                <a:defRPr/>
              </a:pPr>
              <a:t>‹#›</a:t>
            </a:fld>
            <a:endParaRPr lang="en-US" sz="1000" dirty="0">
              <a:solidFill>
                <a:schemeClr val="tx1">
                  <a:lumMod val="50000"/>
                  <a:lumOff val="50000"/>
                </a:schemeClr>
              </a:solidFill>
            </a:endParaRPr>
          </a:p>
        </p:txBody>
      </p:sp>
      <p:grpSp>
        <p:nvGrpSpPr>
          <p:cNvPr id="1030" name="Group 62"/>
          <p:cNvGrpSpPr>
            <a:grpSpLocks/>
          </p:cNvGrpSpPr>
          <p:nvPr/>
        </p:nvGrpSpPr>
        <p:grpSpPr bwMode="auto">
          <a:xfrm>
            <a:off x="0" y="760413"/>
            <a:ext cx="9145588" cy="25400"/>
            <a:chOff x="0" y="3408363"/>
            <a:chExt cx="9145588" cy="41275"/>
          </a:xfrm>
        </p:grpSpPr>
        <p:sp>
          <p:nvSpPr>
            <p:cNvPr id="1031" name="AutoShape 3"/>
            <p:cNvSpPr>
              <a:spLocks noChangeAspect="1" noChangeArrowheads="1" noTextEdit="1"/>
            </p:cNvSpPr>
            <p:nvPr userDrawn="1"/>
          </p:nvSpPr>
          <p:spPr bwMode="auto">
            <a:xfrm>
              <a:off x="0" y="3408363"/>
              <a:ext cx="9144000" cy="41275"/>
            </a:xfrm>
            <a:prstGeom prst="rect">
              <a:avLst/>
            </a:prstGeom>
            <a:noFill/>
            <a:ln w="9525">
              <a:noFill/>
              <a:miter lim="800000"/>
              <a:headEnd/>
              <a:tailEnd/>
            </a:ln>
          </p:spPr>
          <p:txBody>
            <a:bodyPr/>
            <a:lstStyle/>
            <a:p>
              <a:endParaRPr lang="en-US"/>
            </a:p>
          </p:txBody>
        </p:sp>
        <p:sp>
          <p:nvSpPr>
            <p:cNvPr id="1032" name="Rectangle 5"/>
            <p:cNvSpPr>
              <a:spLocks noChangeArrowheads="1"/>
            </p:cNvSpPr>
            <p:nvPr userDrawn="1"/>
          </p:nvSpPr>
          <p:spPr bwMode="auto">
            <a:xfrm>
              <a:off x="0" y="3408363"/>
              <a:ext cx="182563" cy="41275"/>
            </a:xfrm>
            <a:prstGeom prst="rect">
              <a:avLst/>
            </a:prstGeom>
            <a:solidFill>
              <a:srgbClr val="E31E24"/>
            </a:solidFill>
            <a:ln w="9525">
              <a:noFill/>
              <a:miter lim="800000"/>
              <a:headEnd/>
              <a:tailEnd/>
            </a:ln>
          </p:spPr>
          <p:txBody>
            <a:bodyPr/>
            <a:lstStyle/>
            <a:p>
              <a:endParaRPr lang="en-IN"/>
            </a:p>
          </p:txBody>
        </p:sp>
        <p:sp>
          <p:nvSpPr>
            <p:cNvPr id="1033" name="Rectangle 6"/>
            <p:cNvSpPr>
              <a:spLocks noChangeArrowheads="1"/>
            </p:cNvSpPr>
            <p:nvPr userDrawn="1"/>
          </p:nvSpPr>
          <p:spPr bwMode="auto">
            <a:xfrm>
              <a:off x="0" y="3408363"/>
              <a:ext cx="365125" cy="41275"/>
            </a:xfrm>
            <a:prstGeom prst="rect">
              <a:avLst/>
            </a:prstGeom>
            <a:solidFill>
              <a:srgbClr val="E31E24"/>
            </a:solidFill>
            <a:ln w="9525">
              <a:noFill/>
              <a:miter lim="800000"/>
              <a:headEnd/>
              <a:tailEnd/>
            </a:ln>
          </p:spPr>
          <p:txBody>
            <a:bodyPr/>
            <a:lstStyle/>
            <a:p>
              <a:endParaRPr lang="en-IN"/>
            </a:p>
          </p:txBody>
        </p:sp>
        <p:sp>
          <p:nvSpPr>
            <p:cNvPr id="1034" name="Rectangle 7"/>
            <p:cNvSpPr>
              <a:spLocks noChangeArrowheads="1"/>
            </p:cNvSpPr>
            <p:nvPr userDrawn="1"/>
          </p:nvSpPr>
          <p:spPr bwMode="auto">
            <a:xfrm>
              <a:off x="182563" y="3408363"/>
              <a:ext cx="366712" cy="41275"/>
            </a:xfrm>
            <a:prstGeom prst="rect">
              <a:avLst/>
            </a:prstGeom>
            <a:solidFill>
              <a:srgbClr val="E42C24"/>
            </a:solidFill>
            <a:ln w="9525">
              <a:noFill/>
              <a:miter lim="800000"/>
              <a:headEnd/>
              <a:tailEnd/>
            </a:ln>
          </p:spPr>
          <p:txBody>
            <a:bodyPr/>
            <a:lstStyle/>
            <a:p>
              <a:endParaRPr lang="en-IN"/>
            </a:p>
          </p:txBody>
        </p:sp>
        <p:sp>
          <p:nvSpPr>
            <p:cNvPr id="1035" name="Rectangle 8"/>
            <p:cNvSpPr>
              <a:spLocks noChangeArrowheads="1"/>
            </p:cNvSpPr>
            <p:nvPr userDrawn="1"/>
          </p:nvSpPr>
          <p:spPr bwMode="auto">
            <a:xfrm>
              <a:off x="365125" y="3408363"/>
              <a:ext cx="366713" cy="41275"/>
            </a:xfrm>
            <a:prstGeom prst="rect">
              <a:avLst/>
            </a:prstGeom>
            <a:solidFill>
              <a:srgbClr val="E53A24"/>
            </a:solidFill>
            <a:ln w="9525">
              <a:noFill/>
              <a:miter lim="800000"/>
              <a:headEnd/>
              <a:tailEnd/>
            </a:ln>
          </p:spPr>
          <p:txBody>
            <a:bodyPr/>
            <a:lstStyle/>
            <a:p>
              <a:endParaRPr lang="en-IN"/>
            </a:p>
          </p:txBody>
        </p:sp>
        <p:sp>
          <p:nvSpPr>
            <p:cNvPr id="1036" name="Rectangle 9"/>
            <p:cNvSpPr>
              <a:spLocks noChangeArrowheads="1"/>
            </p:cNvSpPr>
            <p:nvPr userDrawn="1"/>
          </p:nvSpPr>
          <p:spPr bwMode="auto">
            <a:xfrm>
              <a:off x="549275" y="3408363"/>
              <a:ext cx="365125" cy="41275"/>
            </a:xfrm>
            <a:prstGeom prst="rect">
              <a:avLst/>
            </a:prstGeom>
            <a:solidFill>
              <a:srgbClr val="E74623"/>
            </a:solidFill>
            <a:ln w="9525">
              <a:noFill/>
              <a:miter lim="800000"/>
              <a:headEnd/>
              <a:tailEnd/>
            </a:ln>
          </p:spPr>
          <p:txBody>
            <a:bodyPr/>
            <a:lstStyle/>
            <a:p>
              <a:endParaRPr lang="en-IN"/>
            </a:p>
          </p:txBody>
        </p:sp>
        <p:sp>
          <p:nvSpPr>
            <p:cNvPr id="1037" name="Rectangle 10"/>
            <p:cNvSpPr>
              <a:spLocks noChangeArrowheads="1"/>
            </p:cNvSpPr>
            <p:nvPr userDrawn="1"/>
          </p:nvSpPr>
          <p:spPr bwMode="auto">
            <a:xfrm>
              <a:off x="731838" y="3408363"/>
              <a:ext cx="365125" cy="41275"/>
            </a:xfrm>
            <a:prstGeom prst="rect">
              <a:avLst/>
            </a:prstGeom>
            <a:solidFill>
              <a:srgbClr val="E85122"/>
            </a:solidFill>
            <a:ln w="9525">
              <a:noFill/>
              <a:miter lim="800000"/>
              <a:headEnd/>
              <a:tailEnd/>
            </a:ln>
          </p:spPr>
          <p:txBody>
            <a:bodyPr/>
            <a:lstStyle/>
            <a:p>
              <a:endParaRPr lang="en-IN"/>
            </a:p>
          </p:txBody>
        </p:sp>
        <p:sp>
          <p:nvSpPr>
            <p:cNvPr id="1038" name="Rectangle 11"/>
            <p:cNvSpPr>
              <a:spLocks noChangeArrowheads="1"/>
            </p:cNvSpPr>
            <p:nvPr userDrawn="1"/>
          </p:nvSpPr>
          <p:spPr bwMode="auto">
            <a:xfrm>
              <a:off x="914400" y="3408363"/>
              <a:ext cx="365125" cy="41275"/>
            </a:xfrm>
            <a:prstGeom prst="rect">
              <a:avLst/>
            </a:prstGeom>
            <a:solidFill>
              <a:srgbClr val="EA5D21"/>
            </a:solidFill>
            <a:ln w="9525">
              <a:noFill/>
              <a:miter lim="800000"/>
              <a:headEnd/>
              <a:tailEnd/>
            </a:ln>
          </p:spPr>
          <p:txBody>
            <a:bodyPr/>
            <a:lstStyle/>
            <a:p>
              <a:endParaRPr lang="en-IN"/>
            </a:p>
          </p:txBody>
        </p:sp>
        <p:sp>
          <p:nvSpPr>
            <p:cNvPr id="1039" name="Rectangle 12"/>
            <p:cNvSpPr>
              <a:spLocks noChangeArrowheads="1"/>
            </p:cNvSpPr>
            <p:nvPr userDrawn="1"/>
          </p:nvSpPr>
          <p:spPr bwMode="auto">
            <a:xfrm>
              <a:off x="1096963" y="3408363"/>
              <a:ext cx="366712" cy="41275"/>
            </a:xfrm>
            <a:prstGeom prst="rect">
              <a:avLst/>
            </a:prstGeom>
            <a:solidFill>
              <a:srgbClr val="EC691F"/>
            </a:solidFill>
            <a:ln w="9525">
              <a:noFill/>
              <a:miter lim="800000"/>
              <a:headEnd/>
              <a:tailEnd/>
            </a:ln>
          </p:spPr>
          <p:txBody>
            <a:bodyPr/>
            <a:lstStyle/>
            <a:p>
              <a:endParaRPr lang="en-IN"/>
            </a:p>
          </p:txBody>
        </p:sp>
        <p:sp>
          <p:nvSpPr>
            <p:cNvPr id="1040" name="Rectangle 13"/>
            <p:cNvSpPr>
              <a:spLocks noChangeArrowheads="1"/>
            </p:cNvSpPr>
            <p:nvPr userDrawn="1"/>
          </p:nvSpPr>
          <p:spPr bwMode="auto">
            <a:xfrm>
              <a:off x="1279525" y="3408363"/>
              <a:ext cx="366713" cy="41275"/>
            </a:xfrm>
            <a:prstGeom prst="rect">
              <a:avLst/>
            </a:prstGeom>
            <a:solidFill>
              <a:srgbClr val="EE741D"/>
            </a:solidFill>
            <a:ln w="9525">
              <a:noFill/>
              <a:miter lim="800000"/>
              <a:headEnd/>
              <a:tailEnd/>
            </a:ln>
          </p:spPr>
          <p:txBody>
            <a:bodyPr/>
            <a:lstStyle/>
            <a:p>
              <a:endParaRPr lang="en-IN"/>
            </a:p>
          </p:txBody>
        </p:sp>
        <p:sp>
          <p:nvSpPr>
            <p:cNvPr id="1041" name="Rectangle 14"/>
            <p:cNvSpPr>
              <a:spLocks noChangeArrowheads="1"/>
            </p:cNvSpPr>
            <p:nvPr userDrawn="1"/>
          </p:nvSpPr>
          <p:spPr bwMode="auto">
            <a:xfrm>
              <a:off x="1463675" y="3408363"/>
              <a:ext cx="365125" cy="41275"/>
            </a:xfrm>
            <a:prstGeom prst="rect">
              <a:avLst/>
            </a:prstGeom>
            <a:solidFill>
              <a:srgbClr val="EF7E1A"/>
            </a:solidFill>
            <a:ln w="9525">
              <a:noFill/>
              <a:miter lim="800000"/>
              <a:headEnd/>
              <a:tailEnd/>
            </a:ln>
          </p:spPr>
          <p:txBody>
            <a:bodyPr/>
            <a:lstStyle/>
            <a:p>
              <a:endParaRPr lang="en-IN"/>
            </a:p>
          </p:txBody>
        </p:sp>
        <p:sp>
          <p:nvSpPr>
            <p:cNvPr id="1042" name="Rectangle 15"/>
            <p:cNvSpPr>
              <a:spLocks noChangeArrowheads="1"/>
            </p:cNvSpPr>
            <p:nvPr userDrawn="1"/>
          </p:nvSpPr>
          <p:spPr bwMode="auto">
            <a:xfrm>
              <a:off x="1646238" y="3408363"/>
              <a:ext cx="365125" cy="41275"/>
            </a:xfrm>
            <a:prstGeom prst="rect">
              <a:avLst/>
            </a:prstGeom>
            <a:solidFill>
              <a:srgbClr val="F18817"/>
            </a:solidFill>
            <a:ln w="9525">
              <a:noFill/>
              <a:miter lim="800000"/>
              <a:headEnd/>
              <a:tailEnd/>
            </a:ln>
          </p:spPr>
          <p:txBody>
            <a:bodyPr/>
            <a:lstStyle/>
            <a:p>
              <a:endParaRPr lang="en-IN"/>
            </a:p>
          </p:txBody>
        </p:sp>
        <p:sp>
          <p:nvSpPr>
            <p:cNvPr id="1043" name="Rectangle 16"/>
            <p:cNvSpPr>
              <a:spLocks noChangeArrowheads="1"/>
            </p:cNvSpPr>
            <p:nvPr userDrawn="1"/>
          </p:nvSpPr>
          <p:spPr bwMode="auto">
            <a:xfrm>
              <a:off x="1828800" y="3408363"/>
              <a:ext cx="365125" cy="41275"/>
            </a:xfrm>
            <a:prstGeom prst="rect">
              <a:avLst/>
            </a:prstGeom>
            <a:solidFill>
              <a:srgbClr val="F39314"/>
            </a:solidFill>
            <a:ln w="9525">
              <a:noFill/>
              <a:miter lim="800000"/>
              <a:headEnd/>
              <a:tailEnd/>
            </a:ln>
          </p:spPr>
          <p:txBody>
            <a:bodyPr/>
            <a:lstStyle/>
            <a:p>
              <a:endParaRPr lang="en-IN"/>
            </a:p>
          </p:txBody>
        </p:sp>
        <p:sp>
          <p:nvSpPr>
            <p:cNvPr id="1044" name="Rectangle 17"/>
            <p:cNvSpPr>
              <a:spLocks noChangeArrowheads="1"/>
            </p:cNvSpPr>
            <p:nvPr userDrawn="1"/>
          </p:nvSpPr>
          <p:spPr bwMode="auto">
            <a:xfrm>
              <a:off x="2011363" y="3408363"/>
              <a:ext cx="366712" cy="41275"/>
            </a:xfrm>
            <a:prstGeom prst="rect">
              <a:avLst/>
            </a:prstGeom>
            <a:solidFill>
              <a:srgbClr val="F49C0F"/>
            </a:solidFill>
            <a:ln w="9525">
              <a:noFill/>
              <a:miter lim="800000"/>
              <a:headEnd/>
              <a:tailEnd/>
            </a:ln>
          </p:spPr>
          <p:txBody>
            <a:bodyPr/>
            <a:lstStyle/>
            <a:p>
              <a:endParaRPr lang="en-IN"/>
            </a:p>
          </p:txBody>
        </p:sp>
        <p:sp>
          <p:nvSpPr>
            <p:cNvPr id="1045" name="Rectangle 18"/>
            <p:cNvSpPr>
              <a:spLocks noChangeArrowheads="1"/>
            </p:cNvSpPr>
            <p:nvPr userDrawn="1"/>
          </p:nvSpPr>
          <p:spPr bwMode="auto">
            <a:xfrm>
              <a:off x="2193925" y="3408363"/>
              <a:ext cx="366713" cy="41275"/>
            </a:xfrm>
            <a:prstGeom prst="rect">
              <a:avLst/>
            </a:prstGeom>
            <a:solidFill>
              <a:srgbClr val="F6A607"/>
            </a:solidFill>
            <a:ln w="9525">
              <a:noFill/>
              <a:miter lim="800000"/>
              <a:headEnd/>
              <a:tailEnd/>
            </a:ln>
          </p:spPr>
          <p:txBody>
            <a:bodyPr/>
            <a:lstStyle/>
            <a:p>
              <a:endParaRPr lang="en-IN"/>
            </a:p>
          </p:txBody>
        </p:sp>
        <p:sp>
          <p:nvSpPr>
            <p:cNvPr id="1046" name="Rectangle 19"/>
            <p:cNvSpPr>
              <a:spLocks noChangeArrowheads="1"/>
            </p:cNvSpPr>
            <p:nvPr userDrawn="1"/>
          </p:nvSpPr>
          <p:spPr bwMode="auto">
            <a:xfrm>
              <a:off x="2378075" y="3408363"/>
              <a:ext cx="365125" cy="41275"/>
            </a:xfrm>
            <a:prstGeom prst="rect">
              <a:avLst/>
            </a:prstGeom>
            <a:solidFill>
              <a:srgbClr val="F8B002"/>
            </a:solidFill>
            <a:ln w="9525">
              <a:noFill/>
              <a:miter lim="800000"/>
              <a:headEnd/>
              <a:tailEnd/>
            </a:ln>
          </p:spPr>
          <p:txBody>
            <a:bodyPr/>
            <a:lstStyle/>
            <a:p>
              <a:endParaRPr lang="en-IN"/>
            </a:p>
          </p:txBody>
        </p:sp>
        <p:sp>
          <p:nvSpPr>
            <p:cNvPr id="1047" name="Rectangle 20"/>
            <p:cNvSpPr>
              <a:spLocks noChangeArrowheads="1"/>
            </p:cNvSpPr>
            <p:nvPr userDrawn="1"/>
          </p:nvSpPr>
          <p:spPr bwMode="auto">
            <a:xfrm>
              <a:off x="2560638" y="3408363"/>
              <a:ext cx="365125" cy="41275"/>
            </a:xfrm>
            <a:prstGeom prst="rect">
              <a:avLst/>
            </a:prstGeom>
            <a:solidFill>
              <a:srgbClr val="FBBA00"/>
            </a:solidFill>
            <a:ln w="9525">
              <a:noFill/>
              <a:miter lim="800000"/>
              <a:headEnd/>
              <a:tailEnd/>
            </a:ln>
          </p:spPr>
          <p:txBody>
            <a:bodyPr/>
            <a:lstStyle/>
            <a:p>
              <a:endParaRPr lang="en-IN"/>
            </a:p>
          </p:txBody>
        </p:sp>
        <p:sp>
          <p:nvSpPr>
            <p:cNvPr id="1048" name="Rectangle 21"/>
            <p:cNvSpPr>
              <a:spLocks noChangeArrowheads="1"/>
            </p:cNvSpPr>
            <p:nvPr userDrawn="1"/>
          </p:nvSpPr>
          <p:spPr bwMode="auto">
            <a:xfrm>
              <a:off x="2743200" y="3408363"/>
              <a:ext cx="365125" cy="41275"/>
            </a:xfrm>
            <a:prstGeom prst="rect">
              <a:avLst/>
            </a:prstGeom>
            <a:solidFill>
              <a:srgbClr val="FBBB00"/>
            </a:solidFill>
            <a:ln w="9525">
              <a:noFill/>
              <a:miter lim="800000"/>
              <a:headEnd/>
              <a:tailEnd/>
            </a:ln>
          </p:spPr>
          <p:txBody>
            <a:bodyPr/>
            <a:lstStyle/>
            <a:p>
              <a:endParaRPr lang="en-IN"/>
            </a:p>
          </p:txBody>
        </p:sp>
        <p:sp>
          <p:nvSpPr>
            <p:cNvPr id="1049" name="Rectangle 22"/>
            <p:cNvSpPr>
              <a:spLocks noChangeArrowheads="1"/>
            </p:cNvSpPr>
            <p:nvPr userDrawn="1"/>
          </p:nvSpPr>
          <p:spPr bwMode="auto">
            <a:xfrm>
              <a:off x="2925763" y="3408363"/>
              <a:ext cx="366712" cy="41275"/>
            </a:xfrm>
            <a:prstGeom prst="rect">
              <a:avLst/>
            </a:prstGeom>
            <a:solidFill>
              <a:srgbClr val="FBBD00"/>
            </a:solidFill>
            <a:ln w="9525">
              <a:noFill/>
              <a:miter lim="800000"/>
              <a:headEnd/>
              <a:tailEnd/>
            </a:ln>
          </p:spPr>
          <p:txBody>
            <a:bodyPr/>
            <a:lstStyle/>
            <a:p>
              <a:endParaRPr lang="en-IN"/>
            </a:p>
          </p:txBody>
        </p:sp>
        <p:sp>
          <p:nvSpPr>
            <p:cNvPr id="1050" name="Rectangle 23"/>
            <p:cNvSpPr>
              <a:spLocks noChangeArrowheads="1"/>
            </p:cNvSpPr>
            <p:nvPr userDrawn="1"/>
          </p:nvSpPr>
          <p:spPr bwMode="auto">
            <a:xfrm>
              <a:off x="3108325" y="3408363"/>
              <a:ext cx="366713" cy="41275"/>
            </a:xfrm>
            <a:prstGeom prst="rect">
              <a:avLst/>
            </a:prstGeom>
            <a:solidFill>
              <a:srgbClr val="FCBF00"/>
            </a:solidFill>
            <a:ln w="9525">
              <a:noFill/>
              <a:miter lim="800000"/>
              <a:headEnd/>
              <a:tailEnd/>
            </a:ln>
          </p:spPr>
          <p:txBody>
            <a:bodyPr/>
            <a:lstStyle/>
            <a:p>
              <a:endParaRPr lang="en-IN"/>
            </a:p>
          </p:txBody>
        </p:sp>
        <p:sp>
          <p:nvSpPr>
            <p:cNvPr id="1051" name="Rectangle 24"/>
            <p:cNvSpPr>
              <a:spLocks noChangeArrowheads="1"/>
            </p:cNvSpPr>
            <p:nvPr userDrawn="1"/>
          </p:nvSpPr>
          <p:spPr bwMode="auto">
            <a:xfrm>
              <a:off x="3292475" y="3408363"/>
              <a:ext cx="365125" cy="41275"/>
            </a:xfrm>
            <a:prstGeom prst="rect">
              <a:avLst/>
            </a:prstGeom>
            <a:solidFill>
              <a:srgbClr val="FCC000"/>
            </a:solidFill>
            <a:ln w="9525">
              <a:noFill/>
              <a:miter lim="800000"/>
              <a:headEnd/>
              <a:tailEnd/>
            </a:ln>
          </p:spPr>
          <p:txBody>
            <a:bodyPr/>
            <a:lstStyle/>
            <a:p>
              <a:endParaRPr lang="en-IN"/>
            </a:p>
          </p:txBody>
        </p:sp>
        <p:sp>
          <p:nvSpPr>
            <p:cNvPr id="1052" name="Rectangle 25"/>
            <p:cNvSpPr>
              <a:spLocks noChangeArrowheads="1"/>
            </p:cNvSpPr>
            <p:nvPr userDrawn="1"/>
          </p:nvSpPr>
          <p:spPr bwMode="auto">
            <a:xfrm>
              <a:off x="3475038" y="3408363"/>
              <a:ext cx="365125" cy="41275"/>
            </a:xfrm>
            <a:prstGeom prst="rect">
              <a:avLst/>
            </a:prstGeom>
            <a:solidFill>
              <a:srgbClr val="FCC200"/>
            </a:solidFill>
            <a:ln w="9525">
              <a:noFill/>
              <a:miter lim="800000"/>
              <a:headEnd/>
              <a:tailEnd/>
            </a:ln>
          </p:spPr>
          <p:txBody>
            <a:bodyPr/>
            <a:lstStyle/>
            <a:p>
              <a:endParaRPr lang="en-IN"/>
            </a:p>
          </p:txBody>
        </p:sp>
        <p:sp>
          <p:nvSpPr>
            <p:cNvPr id="1053" name="Rectangle 26"/>
            <p:cNvSpPr>
              <a:spLocks noChangeArrowheads="1"/>
            </p:cNvSpPr>
            <p:nvPr userDrawn="1"/>
          </p:nvSpPr>
          <p:spPr bwMode="auto">
            <a:xfrm>
              <a:off x="3657600" y="3408363"/>
              <a:ext cx="365125" cy="41275"/>
            </a:xfrm>
            <a:prstGeom prst="rect">
              <a:avLst/>
            </a:prstGeom>
            <a:solidFill>
              <a:srgbClr val="FDC400"/>
            </a:solidFill>
            <a:ln w="9525">
              <a:noFill/>
              <a:miter lim="800000"/>
              <a:headEnd/>
              <a:tailEnd/>
            </a:ln>
          </p:spPr>
          <p:txBody>
            <a:bodyPr/>
            <a:lstStyle/>
            <a:p>
              <a:endParaRPr lang="en-IN"/>
            </a:p>
          </p:txBody>
        </p:sp>
        <p:sp>
          <p:nvSpPr>
            <p:cNvPr id="1054" name="Rectangle 27"/>
            <p:cNvSpPr>
              <a:spLocks noChangeArrowheads="1"/>
            </p:cNvSpPr>
            <p:nvPr userDrawn="1"/>
          </p:nvSpPr>
          <p:spPr bwMode="auto">
            <a:xfrm>
              <a:off x="3840163" y="3408363"/>
              <a:ext cx="366712" cy="41275"/>
            </a:xfrm>
            <a:prstGeom prst="rect">
              <a:avLst/>
            </a:prstGeom>
            <a:solidFill>
              <a:srgbClr val="FDC600"/>
            </a:solidFill>
            <a:ln w="9525">
              <a:noFill/>
              <a:miter lim="800000"/>
              <a:headEnd/>
              <a:tailEnd/>
            </a:ln>
          </p:spPr>
          <p:txBody>
            <a:bodyPr/>
            <a:lstStyle/>
            <a:p>
              <a:endParaRPr lang="en-IN"/>
            </a:p>
          </p:txBody>
        </p:sp>
        <p:sp>
          <p:nvSpPr>
            <p:cNvPr id="1055" name="Rectangle 28"/>
            <p:cNvSpPr>
              <a:spLocks noChangeArrowheads="1"/>
            </p:cNvSpPr>
            <p:nvPr userDrawn="1"/>
          </p:nvSpPr>
          <p:spPr bwMode="auto">
            <a:xfrm>
              <a:off x="4022725" y="3408363"/>
              <a:ext cx="366713" cy="41275"/>
            </a:xfrm>
            <a:prstGeom prst="rect">
              <a:avLst/>
            </a:prstGeom>
            <a:solidFill>
              <a:srgbClr val="FDC700"/>
            </a:solidFill>
            <a:ln w="9525">
              <a:noFill/>
              <a:miter lim="800000"/>
              <a:headEnd/>
              <a:tailEnd/>
            </a:ln>
          </p:spPr>
          <p:txBody>
            <a:bodyPr/>
            <a:lstStyle/>
            <a:p>
              <a:endParaRPr lang="en-IN"/>
            </a:p>
          </p:txBody>
        </p:sp>
        <p:sp>
          <p:nvSpPr>
            <p:cNvPr id="1056" name="Rectangle 29"/>
            <p:cNvSpPr>
              <a:spLocks noChangeArrowheads="1"/>
            </p:cNvSpPr>
            <p:nvPr userDrawn="1"/>
          </p:nvSpPr>
          <p:spPr bwMode="auto">
            <a:xfrm>
              <a:off x="4206875" y="3408363"/>
              <a:ext cx="365125" cy="41275"/>
            </a:xfrm>
            <a:prstGeom prst="rect">
              <a:avLst/>
            </a:prstGeom>
            <a:solidFill>
              <a:srgbClr val="FEC900"/>
            </a:solidFill>
            <a:ln w="9525">
              <a:noFill/>
              <a:miter lim="800000"/>
              <a:headEnd/>
              <a:tailEnd/>
            </a:ln>
          </p:spPr>
          <p:txBody>
            <a:bodyPr/>
            <a:lstStyle/>
            <a:p>
              <a:endParaRPr lang="en-IN"/>
            </a:p>
          </p:txBody>
        </p:sp>
        <p:sp>
          <p:nvSpPr>
            <p:cNvPr id="1057" name="Rectangle 30"/>
            <p:cNvSpPr>
              <a:spLocks noChangeArrowheads="1"/>
            </p:cNvSpPr>
            <p:nvPr userDrawn="1"/>
          </p:nvSpPr>
          <p:spPr bwMode="auto">
            <a:xfrm>
              <a:off x="4389438" y="3408363"/>
              <a:ext cx="365125" cy="41275"/>
            </a:xfrm>
            <a:prstGeom prst="rect">
              <a:avLst/>
            </a:prstGeom>
            <a:solidFill>
              <a:srgbClr val="FECB00"/>
            </a:solidFill>
            <a:ln w="9525">
              <a:noFill/>
              <a:miter lim="800000"/>
              <a:headEnd/>
              <a:tailEnd/>
            </a:ln>
          </p:spPr>
          <p:txBody>
            <a:bodyPr/>
            <a:lstStyle/>
            <a:p>
              <a:endParaRPr lang="en-IN"/>
            </a:p>
          </p:txBody>
        </p:sp>
        <p:sp>
          <p:nvSpPr>
            <p:cNvPr id="1058" name="Rectangle 31"/>
            <p:cNvSpPr>
              <a:spLocks noChangeArrowheads="1"/>
            </p:cNvSpPr>
            <p:nvPr userDrawn="1"/>
          </p:nvSpPr>
          <p:spPr bwMode="auto">
            <a:xfrm>
              <a:off x="4572000" y="3408363"/>
              <a:ext cx="365125" cy="41275"/>
            </a:xfrm>
            <a:prstGeom prst="rect">
              <a:avLst/>
            </a:prstGeom>
            <a:solidFill>
              <a:srgbClr val="FBCB00"/>
            </a:solidFill>
            <a:ln w="9525">
              <a:noFill/>
              <a:miter lim="800000"/>
              <a:headEnd/>
              <a:tailEnd/>
            </a:ln>
          </p:spPr>
          <p:txBody>
            <a:bodyPr/>
            <a:lstStyle/>
            <a:p>
              <a:endParaRPr lang="en-IN"/>
            </a:p>
          </p:txBody>
        </p:sp>
        <p:sp>
          <p:nvSpPr>
            <p:cNvPr id="1059" name="Rectangle 32"/>
            <p:cNvSpPr>
              <a:spLocks noChangeArrowheads="1"/>
            </p:cNvSpPr>
            <p:nvPr userDrawn="1"/>
          </p:nvSpPr>
          <p:spPr bwMode="auto">
            <a:xfrm>
              <a:off x="4754563" y="3408363"/>
              <a:ext cx="366712" cy="41275"/>
            </a:xfrm>
            <a:prstGeom prst="rect">
              <a:avLst/>
            </a:prstGeom>
            <a:solidFill>
              <a:srgbClr val="F3CA00"/>
            </a:solidFill>
            <a:ln w="9525">
              <a:noFill/>
              <a:miter lim="800000"/>
              <a:headEnd/>
              <a:tailEnd/>
            </a:ln>
          </p:spPr>
          <p:txBody>
            <a:bodyPr/>
            <a:lstStyle/>
            <a:p>
              <a:endParaRPr lang="en-IN"/>
            </a:p>
          </p:txBody>
        </p:sp>
        <p:sp>
          <p:nvSpPr>
            <p:cNvPr id="1060" name="Rectangle 33"/>
            <p:cNvSpPr>
              <a:spLocks noChangeArrowheads="1"/>
            </p:cNvSpPr>
            <p:nvPr userDrawn="1"/>
          </p:nvSpPr>
          <p:spPr bwMode="auto">
            <a:xfrm>
              <a:off x="4937125" y="3408363"/>
              <a:ext cx="366713" cy="41275"/>
            </a:xfrm>
            <a:prstGeom prst="rect">
              <a:avLst/>
            </a:prstGeom>
            <a:solidFill>
              <a:srgbClr val="ECC800"/>
            </a:solidFill>
            <a:ln w="9525">
              <a:noFill/>
              <a:miter lim="800000"/>
              <a:headEnd/>
              <a:tailEnd/>
            </a:ln>
          </p:spPr>
          <p:txBody>
            <a:bodyPr/>
            <a:lstStyle/>
            <a:p>
              <a:endParaRPr lang="en-IN"/>
            </a:p>
          </p:txBody>
        </p:sp>
        <p:sp>
          <p:nvSpPr>
            <p:cNvPr id="1061" name="Rectangle 34"/>
            <p:cNvSpPr>
              <a:spLocks noChangeArrowheads="1"/>
            </p:cNvSpPr>
            <p:nvPr userDrawn="1"/>
          </p:nvSpPr>
          <p:spPr bwMode="auto">
            <a:xfrm>
              <a:off x="5121275" y="3408363"/>
              <a:ext cx="365125" cy="41275"/>
            </a:xfrm>
            <a:prstGeom prst="rect">
              <a:avLst/>
            </a:prstGeom>
            <a:solidFill>
              <a:srgbClr val="E4C602"/>
            </a:solidFill>
            <a:ln w="9525">
              <a:noFill/>
              <a:miter lim="800000"/>
              <a:headEnd/>
              <a:tailEnd/>
            </a:ln>
          </p:spPr>
          <p:txBody>
            <a:bodyPr/>
            <a:lstStyle/>
            <a:p>
              <a:endParaRPr lang="en-IN"/>
            </a:p>
          </p:txBody>
        </p:sp>
        <p:sp>
          <p:nvSpPr>
            <p:cNvPr id="1062" name="Rectangle 35"/>
            <p:cNvSpPr>
              <a:spLocks noChangeArrowheads="1"/>
            </p:cNvSpPr>
            <p:nvPr userDrawn="1"/>
          </p:nvSpPr>
          <p:spPr bwMode="auto">
            <a:xfrm>
              <a:off x="5303838" y="3408363"/>
              <a:ext cx="365125" cy="41275"/>
            </a:xfrm>
            <a:prstGeom prst="rect">
              <a:avLst/>
            </a:prstGeom>
            <a:solidFill>
              <a:srgbClr val="DCC50A"/>
            </a:solidFill>
            <a:ln w="9525">
              <a:noFill/>
              <a:miter lim="800000"/>
              <a:headEnd/>
              <a:tailEnd/>
            </a:ln>
          </p:spPr>
          <p:txBody>
            <a:bodyPr/>
            <a:lstStyle/>
            <a:p>
              <a:endParaRPr lang="en-IN"/>
            </a:p>
          </p:txBody>
        </p:sp>
        <p:sp>
          <p:nvSpPr>
            <p:cNvPr id="1063" name="Rectangle 36"/>
            <p:cNvSpPr>
              <a:spLocks noChangeArrowheads="1"/>
            </p:cNvSpPr>
            <p:nvPr userDrawn="1"/>
          </p:nvSpPr>
          <p:spPr bwMode="auto">
            <a:xfrm>
              <a:off x="5486400" y="3408363"/>
              <a:ext cx="365125" cy="41275"/>
            </a:xfrm>
            <a:prstGeom prst="rect">
              <a:avLst/>
            </a:prstGeom>
            <a:solidFill>
              <a:srgbClr val="D5C30E"/>
            </a:solidFill>
            <a:ln w="9525">
              <a:noFill/>
              <a:miter lim="800000"/>
              <a:headEnd/>
              <a:tailEnd/>
            </a:ln>
          </p:spPr>
          <p:txBody>
            <a:bodyPr/>
            <a:lstStyle/>
            <a:p>
              <a:endParaRPr lang="en-IN"/>
            </a:p>
          </p:txBody>
        </p:sp>
        <p:sp>
          <p:nvSpPr>
            <p:cNvPr id="1064" name="Rectangle 37"/>
            <p:cNvSpPr>
              <a:spLocks noChangeArrowheads="1"/>
            </p:cNvSpPr>
            <p:nvPr userDrawn="1"/>
          </p:nvSpPr>
          <p:spPr bwMode="auto">
            <a:xfrm>
              <a:off x="5668963" y="3408363"/>
              <a:ext cx="366712" cy="41275"/>
            </a:xfrm>
            <a:prstGeom prst="rect">
              <a:avLst/>
            </a:prstGeom>
            <a:solidFill>
              <a:srgbClr val="CCC117"/>
            </a:solidFill>
            <a:ln w="9525">
              <a:noFill/>
              <a:miter lim="800000"/>
              <a:headEnd/>
              <a:tailEnd/>
            </a:ln>
          </p:spPr>
          <p:txBody>
            <a:bodyPr/>
            <a:lstStyle/>
            <a:p>
              <a:endParaRPr lang="en-IN"/>
            </a:p>
          </p:txBody>
        </p:sp>
        <p:sp>
          <p:nvSpPr>
            <p:cNvPr id="1065" name="Rectangle 38"/>
            <p:cNvSpPr>
              <a:spLocks noChangeArrowheads="1"/>
            </p:cNvSpPr>
            <p:nvPr userDrawn="1"/>
          </p:nvSpPr>
          <p:spPr bwMode="auto">
            <a:xfrm>
              <a:off x="5851525" y="3408363"/>
              <a:ext cx="366713" cy="41275"/>
            </a:xfrm>
            <a:prstGeom prst="rect">
              <a:avLst/>
            </a:prstGeom>
            <a:solidFill>
              <a:srgbClr val="B8BC21"/>
            </a:solidFill>
            <a:ln w="9525">
              <a:noFill/>
              <a:miter lim="800000"/>
              <a:headEnd/>
              <a:tailEnd/>
            </a:ln>
          </p:spPr>
          <p:txBody>
            <a:bodyPr/>
            <a:lstStyle/>
            <a:p>
              <a:endParaRPr lang="en-IN"/>
            </a:p>
          </p:txBody>
        </p:sp>
        <p:sp>
          <p:nvSpPr>
            <p:cNvPr id="1066" name="Rectangle 39"/>
            <p:cNvSpPr>
              <a:spLocks noChangeArrowheads="1"/>
            </p:cNvSpPr>
            <p:nvPr userDrawn="1"/>
          </p:nvSpPr>
          <p:spPr bwMode="auto">
            <a:xfrm>
              <a:off x="6035675" y="3408363"/>
              <a:ext cx="365125" cy="41275"/>
            </a:xfrm>
            <a:prstGeom prst="rect">
              <a:avLst/>
            </a:prstGeom>
            <a:solidFill>
              <a:srgbClr val="A3B829"/>
            </a:solidFill>
            <a:ln w="9525">
              <a:noFill/>
              <a:miter lim="800000"/>
              <a:headEnd/>
              <a:tailEnd/>
            </a:ln>
          </p:spPr>
          <p:txBody>
            <a:bodyPr/>
            <a:lstStyle/>
            <a:p>
              <a:endParaRPr lang="en-IN"/>
            </a:p>
          </p:txBody>
        </p:sp>
        <p:sp>
          <p:nvSpPr>
            <p:cNvPr id="1067" name="Rectangle 40"/>
            <p:cNvSpPr>
              <a:spLocks noChangeArrowheads="1"/>
            </p:cNvSpPr>
            <p:nvPr userDrawn="1"/>
          </p:nvSpPr>
          <p:spPr bwMode="auto">
            <a:xfrm>
              <a:off x="6218238" y="3408363"/>
              <a:ext cx="365125" cy="41275"/>
            </a:xfrm>
            <a:prstGeom prst="rect">
              <a:avLst/>
            </a:prstGeom>
            <a:solidFill>
              <a:srgbClr val="8CB230"/>
            </a:solidFill>
            <a:ln w="9525">
              <a:noFill/>
              <a:miter lim="800000"/>
              <a:headEnd/>
              <a:tailEnd/>
            </a:ln>
          </p:spPr>
          <p:txBody>
            <a:bodyPr/>
            <a:lstStyle/>
            <a:p>
              <a:endParaRPr lang="en-IN"/>
            </a:p>
          </p:txBody>
        </p:sp>
        <p:sp>
          <p:nvSpPr>
            <p:cNvPr id="1068" name="Rectangle 41"/>
            <p:cNvSpPr>
              <a:spLocks noChangeArrowheads="1"/>
            </p:cNvSpPr>
            <p:nvPr userDrawn="1"/>
          </p:nvSpPr>
          <p:spPr bwMode="auto">
            <a:xfrm>
              <a:off x="6400800" y="3408363"/>
              <a:ext cx="365125" cy="41275"/>
            </a:xfrm>
            <a:prstGeom prst="rect">
              <a:avLst/>
            </a:prstGeom>
            <a:solidFill>
              <a:srgbClr val="71AD36"/>
            </a:solidFill>
            <a:ln w="9525">
              <a:noFill/>
              <a:miter lim="800000"/>
              <a:headEnd/>
              <a:tailEnd/>
            </a:ln>
          </p:spPr>
          <p:txBody>
            <a:bodyPr/>
            <a:lstStyle/>
            <a:p>
              <a:endParaRPr lang="en-IN"/>
            </a:p>
          </p:txBody>
        </p:sp>
        <p:sp>
          <p:nvSpPr>
            <p:cNvPr id="1069" name="Rectangle 42"/>
            <p:cNvSpPr>
              <a:spLocks noChangeArrowheads="1"/>
            </p:cNvSpPr>
            <p:nvPr userDrawn="1"/>
          </p:nvSpPr>
          <p:spPr bwMode="auto">
            <a:xfrm>
              <a:off x="6583363" y="3408363"/>
              <a:ext cx="366712" cy="41275"/>
            </a:xfrm>
            <a:prstGeom prst="rect">
              <a:avLst/>
            </a:prstGeom>
            <a:solidFill>
              <a:srgbClr val="51A73B"/>
            </a:solidFill>
            <a:ln w="9525">
              <a:noFill/>
              <a:miter lim="800000"/>
              <a:headEnd/>
              <a:tailEnd/>
            </a:ln>
          </p:spPr>
          <p:txBody>
            <a:bodyPr/>
            <a:lstStyle/>
            <a:p>
              <a:endParaRPr lang="en-IN"/>
            </a:p>
          </p:txBody>
        </p:sp>
        <p:sp>
          <p:nvSpPr>
            <p:cNvPr id="1070" name="Rectangle 43"/>
            <p:cNvSpPr>
              <a:spLocks noChangeArrowheads="1"/>
            </p:cNvSpPr>
            <p:nvPr userDrawn="1"/>
          </p:nvSpPr>
          <p:spPr bwMode="auto">
            <a:xfrm>
              <a:off x="6765925" y="3408363"/>
              <a:ext cx="366713" cy="41275"/>
            </a:xfrm>
            <a:prstGeom prst="rect">
              <a:avLst/>
            </a:prstGeom>
            <a:solidFill>
              <a:srgbClr val="1DA240"/>
            </a:solidFill>
            <a:ln w="9525">
              <a:noFill/>
              <a:miter lim="800000"/>
              <a:headEnd/>
              <a:tailEnd/>
            </a:ln>
          </p:spPr>
          <p:txBody>
            <a:bodyPr/>
            <a:lstStyle/>
            <a:p>
              <a:endParaRPr lang="en-IN"/>
            </a:p>
          </p:txBody>
        </p:sp>
        <p:sp>
          <p:nvSpPr>
            <p:cNvPr id="1071" name="Rectangle 44"/>
            <p:cNvSpPr>
              <a:spLocks noChangeArrowheads="1"/>
            </p:cNvSpPr>
            <p:nvPr userDrawn="1"/>
          </p:nvSpPr>
          <p:spPr bwMode="auto">
            <a:xfrm>
              <a:off x="6950075" y="3408363"/>
              <a:ext cx="365125" cy="41275"/>
            </a:xfrm>
            <a:prstGeom prst="rect">
              <a:avLst/>
            </a:prstGeom>
            <a:solidFill>
              <a:srgbClr val="009D43"/>
            </a:solidFill>
            <a:ln w="9525">
              <a:noFill/>
              <a:miter lim="800000"/>
              <a:headEnd/>
              <a:tailEnd/>
            </a:ln>
          </p:spPr>
          <p:txBody>
            <a:bodyPr/>
            <a:lstStyle/>
            <a:p>
              <a:endParaRPr lang="en-IN"/>
            </a:p>
          </p:txBody>
        </p:sp>
        <p:sp>
          <p:nvSpPr>
            <p:cNvPr id="1072" name="Rectangle 45"/>
            <p:cNvSpPr>
              <a:spLocks noChangeArrowheads="1"/>
            </p:cNvSpPr>
            <p:nvPr userDrawn="1"/>
          </p:nvSpPr>
          <p:spPr bwMode="auto">
            <a:xfrm>
              <a:off x="7132638" y="3408363"/>
              <a:ext cx="365125" cy="41275"/>
            </a:xfrm>
            <a:prstGeom prst="rect">
              <a:avLst/>
            </a:prstGeom>
            <a:solidFill>
              <a:srgbClr val="009846"/>
            </a:solidFill>
            <a:ln w="9525">
              <a:noFill/>
              <a:miter lim="800000"/>
              <a:headEnd/>
              <a:tailEnd/>
            </a:ln>
          </p:spPr>
          <p:txBody>
            <a:bodyPr/>
            <a:lstStyle/>
            <a:p>
              <a:endParaRPr lang="en-IN"/>
            </a:p>
          </p:txBody>
        </p:sp>
        <p:sp>
          <p:nvSpPr>
            <p:cNvPr id="1073" name="Rectangle 46"/>
            <p:cNvSpPr>
              <a:spLocks noChangeArrowheads="1"/>
            </p:cNvSpPr>
            <p:nvPr userDrawn="1"/>
          </p:nvSpPr>
          <p:spPr bwMode="auto">
            <a:xfrm>
              <a:off x="7315200" y="3408363"/>
              <a:ext cx="365125" cy="41275"/>
            </a:xfrm>
            <a:prstGeom prst="rect">
              <a:avLst/>
            </a:prstGeom>
            <a:solidFill>
              <a:srgbClr val="008C57"/>
            </a:solidFill>
            <a:ln w="9525">
              <a:noFill/>
              <a:miter lim="800000"/>
              <a:headEnd/>
              <a:tailEnd/>
            </a:ln>
          </p:spPr>
          <p:txBody>
            <a:bodyPr/>
            <a:lstStyle/>
            <a:p>
              <a:endParaRPr lang="en-IN"/>
            </a:p>
          </p:txBody>
        </p:sp>
        <p:sp>
          <p:nvSpPr>
            <p:cNvPr id="1074" name="Rectangle 47"/>
            <p:cNvSpPr>
              <a:spLocks noChangeArrowheads="1"/>
            </p:cNvSpPr>
            <p:nvPr userDrawn="1"/>
          </p:nvSpPr>
          <p:spPr bwMode="auto">
            <a:xfrm>
              <a:off x="7497763" y="3408363"/>
              <a:ext cx="366712" cy="41275"/>
            </a:xfrm>
            <a:prstGeom prst="rect">
              <a:avLst/>
            </a:prstGeom>
            <a:solidFill>
              <a:srgbClr val="008068"/>
            </a:solidFill>
            <a:ln w="9525">
              <a:noFill/>
              <a:miter lim="800000"/>
              <a:headEnd/>
              <a:tailEnd/>
            </a:ln>
          </p:spPr>
          <p:txBody>
            <a:bodyPr/>
            <a:lstStyle/>
            <a:p>
              <a:endParaRPr lang="en-IN"/>
            </a:p>
          </p:txBody>
        </p:sp>
        <p:sp>
          <p:nvSpPr>
            <p:cNvPr id="1075" name="Rectangle 48"/>
            <p:cNvSpPr>
              <a:spLocks noChangeArrowheads="1"/>
            </p:cNvSpPr>
            <p:nvPr userDrawn="1"/>
          </p:nvSpPr>
          <p:spPr bwMode="auto">
            <a:xfrm>
              <a:off x="7680325" y="3408363"/>
              <a:ext cx="366713" cy="41275"/>
            </a:xfrm>
            <a:prstGeom prst="rect">
              <a:avLst/>
            </a:prstGeom>
            <a:solidFill>
              <a:srgbClr val="007275"/>
            </a:solidFill>
            <a:ln w="9525">
              <a:noFill/>
              <a:miter lim="800000"/>
              <a:headEnd/>
              <a:tailEnd/>
            </a:ln>
          </p:spPr>
          <p:txBody>
            <a:bodyPr/>
            <a:lstStyle/>
            <a:p>
              <a:endParaRPr lang="en-IN"/>
            </a:p>
          </p:txBody>
        </p:sp>
        <p:sp>
          <p:nvSpPr>
            <p:cNvPr id="1076" name="Rectangle 49"/>
            <p:cNvSpPr>
              <a:spLocks noChangeArrowheads="1"/>
            </p:cNvSpPr>
            <p:nvPr userDrawn="1"/>
          </p:nvSpPr>
          <p:spPr bwMode="auto">
            <a:xfrm>
              <a:off x="7864475" y="3408363"/>
              <a:ext cx="365125" cy="41275"/>
            </a:xfrm>
            <a:prstGeom prst="rect">
              <a:avLst/>
            </a:prstGeom>
            <a:solidFill>
              <a:srgbClr val="00637F"/>
            </a:solidFill>
            <a:ln w="9525">
              <a:noFill/>
              <a:miter lim="800000"/>
              <a:headEnd/>
              <a:tailEnd/>
            </a:ln>
          </p:spPr>
          <p:txBody>
            <a:bodyPr/>
            <a:lstStyle/>
            <a:p>
              <a:endParaRPr lang="en-IN"/>
            </a:p>
          </p:txBody>
        </p:sp>
        <p:sp>
          <p:nvSpPr>
            <p:cNvPr id="1077" name="Rectangle 50"/>
            <p:cNvSpPr>
              <a:spLocks noChangeArrowheads="1"/>
            </p:cNvSpPr>
            <p:nvPr userDrawn="1"/>
          </p:nvSpPr>
          <p:spPr bwMode="auto">
            <a:xfrm>
              <a:off x="8047038" y="3408363"/>
              <a:ext cx="365125" cy="41275"/>
            </a:xfrm>
            <a:prstGeom prst="rect">
              <a:avLst/>
            </a:prstGeom>
            <a:solidFill>
              <a:srgbClr val="185384"/>
            </a:solidFill>
            <a:ln w="9525">
              <a:noFill/>
              <a:miter lim="800000"/>
              <a:headEnd/>
              <a:tailEnd/>
            </a:ln>
          </p:spPr>
          <p:txBody>
            <a:bodyPr/>
            <a:lstStyle/>
            <a:p>
              <a:endParaRPr lang="en-IN"/>
            </a:p>
          </p:txBody>
        </p:sp>
        <p:sp>
          <p:nvSpPr>
            <p:cNvPr id="1078" name="Rectangle 51"/>
            <p:cNvSpPr>
              <a:spLocks noChangeArrowheads="1"/>
            </p:cNvSpPr>
            <p:nvPr userDrawn="1"/>
          </p:nvSpPr>
          <p:spPr bwMode="auto">
            <a:xfrm>
              <a:off x="8229600" y="3408363"/>
              <a:ext cx="365125" cy="41275"/>
            </a:xfrm>
            <a:prstGeom prst="rect">
              <a:avLst/>
            </a:prstGeom>
            <a:solidFill>
              <a:srgbClr val="2E4285"/>
            </a:solidFill>
            <a:ln w="9525">
              <a:noFill/>
              <a:miter lim="800000"/>
              <a:headEnd/>
              <a:tailEnd/>
            </a:ln>
          </p:spPr>
          <p:txBody>
            <a:bodyPr/>
            <a:lstStyle/>
            <a:p>
              <a:endParaRPr lang="en-IN"/>
            </a:p>
          </p:txBody>
        </p:sp>
        <p:sp>
          <p:nvSpPr>
            <p:cNvPr id="1079" name="Rectangle 52"/>
            <p:cNvSpPr>
              <a:spLocks noChangeArrowheads="1"/>
            </p:cNvSpPr>
            <p:nvPr userDrawn="1"/>
          </p:nvSpPr>
          <p:spPr bwMode="auto">
            <a:xfrm>
              <a:off x="8412163" y="3408363"/>
              <a:ext cx="366712" cy="41275"/>
            </a:xfrm>
            <a:prstGeom prst="rect">
              <a:avLst/>
            </a:prstGeom>
            <a:solidFill>
              <a:srgbClr val="313E85"/>
            </a:solidFill>
            <a:ln w="9525">
              <a:noFill/>
              <a:miter lim="800000"/>
              <a:headEnd/>
              <a:tailEnd/>
            </a:ln>
          </p:spPr>
          <p:txBody>
            <a:bodyPr/>
            <a:lstStyle/>
            <a:p>
              <a:endParaRPr lang="en-IN"/>
            </a:p>
          </p:txBody>
        </p:sp>
        <p:sp>
          <p:nvSpPr>
            <p:cNvPr id="1080" name="Rectangle 53"/>
            <p:cNvSpPr>
              <a:spLocks noChangeArrowheads="1"/>
            </p:cNvSpPr>
            <p:nvPr userDrawn="1"/>
          </p:nvSpPr>
          <p:spPr bwMode="auto">
            <a:xfrm>
              <a:off x="8594725" y="3408363"/>
              <a:ext cx="366713" cy="41275"/>
            </a:xfrm>
            <a:prstGeom prst="rect">
              <a:avLst/>
            </a:prstGeom>
            <a:solidFill>
              <a:srgbClr val="333B85"/>
            </a:solidFill>
            <a:ln w="9525">
              <a:noFill/>
              <a:miter lim="800000"/>
              <a:headEnd/>
              <a:tailEnd/>
            </a:ln>
          </p:spPr>
          <p:txBody>
            <a:bodyPr/>
            <a:lstStyle/>
            <a:p>
              <a:endParaRPr lang="en-IN"/>
            </a:p>
          </p:txBody>
        </p:sp>
        <p:sp>
          <p:nvSpPr>
            <p:cNvPr id="1081" name="Rectangle 54"/>
            <p:cNvSpPr>
              <a:spLocks noChangeArrowheads="1"/>
            </p:cNvSpPr>
            <p:nvPr userDrawn="1"/>
          </p:nvSpPr>
          <p:spPr bwMode="auto">
            <a:xfrm>
              <a:off x="8778875" y="3408363"/>
              <a:ext cx="365125" cy="41275"/>
            </a:xfrm>
            <a:prstGeom prst="rect">
              <a:avLst/>
            </a:prstGeom>
            <a:solidFill>
              <a:srgbClr val="353885"/>
            </a:solidFill>
            <a:ln w="9525">
              <a:noFill/>
              <a:miter lim="800000"/>
              <a:headEnd/>
              <a:tailEnd/>
            </a:ln>
          </p:spPr>
          <p:txBody>
            <a:bodyPr/>
            <a:lstStyle/>
            <a:p>
              <a:endParaRPr lang="en-IN"/>
            </a:p>
          </p:txBody>
        </p:sp>
        <p:sp>
          <p:nvSpPr>
            <p:cNvPr id="1082" name="Rectangle 55"/>
            <p:cNvSpPr>
              <a:spLocks noChangeArrowheads="1"/>
            </p:cNvSpPr>
            <p:nvPr userDrawn="1"/>
          </p:nvSpPr>
          <p:spPr bwMode="auto">
            <a:xfrm>
              <a:off x="8961438" y="3408363"/>
              <a:ext cx="182562" cy="41275"/>
            </a:xfrm>
            <a:prstGeom prst="rect">
              <a:avLst/>
            </a:prstGeom>
            <a:solidFill>
              <a:srgbClr val="393185"/>
            </a:solidFill>
            <a:ln w="9525">
              <a:noFill/>
              <a:miter lim="800000"/>
              <a:headEnd/>
              <a:tailEnd/>
            </a:ln>
          </p:spPr>
          <p:txBody>
            <a:bodyPr/>
            <a:lstStyle/>
            <a:p>
              <a:endParaRPr lang="en-IN"/>
            </a:p>
          </p:txBody>
        </p:sp>
        <p:sp>
          <p:nvSpPr>
            <p:cNvPr id="1083" name="Freeform 56"/>
            <p:cNvSpPr>
              <a:spLocks/>
            </p:cNvSpPr>
            <p:nvPr userDrawn="1"/>
          </p:nvSpPr>
          <p:spPr bwMode="auto">
            <a:xfrm>
              <a:off x="9144000" y="3408363"/>
              <a:ext cx="1588" cy="41275"/>
            </a:xfrm>
            <a:custGeom>
              <a:avLst/>
              <a:gdLst>
                <a:gd name="T0" fmla="*/ 0 w 1588"/>
                <a:gd name="T1" fmla="*/ 41275 h 78"/>
                <a:gd name="T2" fmla="*/ 0 w 1588"/>
                <a:gd name="T3" fmla="*/ 0 h 78"/>
                <a:gd name="T4" fmla="*/ 0 w 1588"/>
                <a:gd name="T5" fmla="*/ 41275 h 78"/>
                <a:gd name="T6" fmla="*/ 0 60000 65536"/>
                <a:gd name="T7" fmla="*/ 0 60000 65536"/>
                <a:gd name="T8" fmla="*/ 0 60000 65536"/>
              </a:gdLst>
              <a:ahLst/>
              <a:cxnLst>
                <a:cxn ang="T6">
                  <a:pos x="T0" y="T1"/>
                </a:cxn>
                <a:cxn ang="T7">
                  <a:pos x="T2" y="T3"/>
                </a:cxn>
                <a:cxn ang="T8">
                  <a:pos x="T4" y="T5"/>
                </a:cxn>
              </a:cxnLst>
              <a:rect l="0" t="0" r="r" b="b"/>
              <a:pathLst>
                <a:path w="1588" h="78">
                  <a:moveTo>
                    <a:pt x="0" y="78"/>
                  </a:moveTo>
                  <a:lnTo>
                    <a:pt x="0" y="0"/>
                  </a:lnTo>
                  <a:lnTo>
                    <a:pt x="0" y="78"/>
                  </a:lnTo>
                  <a:close/>
                </a:path>
              </a:pathLst>
            </a:custGeom>
            <a:solidFill>
              <a:srgbClr val="393185"/>
            </a:solidFill>
            <a:ln w="9525">
              <a:noFill/>
              <a:round/>
              <a:headEnd/>
              <a:tailEnd/>
            </a:ln>
          </p:spPr>
          <p:txBody>
            <a:bodyPr/>
            <a:lstStyle/>
            <a:p>
              <a:endParaRPr lang="en-US"/>
            </a:p>
          </p:txBody>
        </p:sp>
      </p:grpSp>
    </p:spTree>
  </p:cSld>
  <p:clrMap bg1="lt1" tx1="dk1" bg2="lt2" tx2="dk2" accent1="accent1" accent2="accent2" accent3="accent3" accent4="accent4" accent5="accent5" accent6="accent6" hlink="hlink" folHlink="folHlink"/>
  <p:sldLayoutIdLst>
    <p:sldLayoutId id="2147484650" r:id="rId1"/>
    <p:sldLayoutId id="2147484651" r:id="rId2"/>
    <p:sldLayoutId id="2147484652" r:id="rId3"/>
    <p:sldLayoutId id="2147484653" r:id="rId4"/>
    <p:sldLayoutId id="2147484626" r:id="rId5"/>
    <p:sldLayoutId id="2147484627" r:id="rId6"/>
    <p:sldLayoutId id="2147484628" r:id="rId7"/>
    <p:sldLayoutId id="2147484629" r:id="rId8"/>
    <p:sldLayoutId id="2147484630" r:id="rId9"/>
    <p:sldLayoutId id="2147484631" r:id="rId10"/>
    <p:sldLayoutId id="2147484654" r:id="rId11"/>
    <p:sldLayoutId id="2147484655" r:id="rId12"/>
    <p:sldLayoutId id="2147484632" r:id="rId13"/>
    <p:sldLayoutId id="2147484633" r:id="rId14"/>
    <p:sldLayoutId id="2147484634" r:id="rId15"/>
    <p:sldLayoutId id="2147484635" r:id="rId16"/>
    <p:sldLayoutId id="2147484656" r:id="rId17"/>
    <p:sldLayoutId id="2147484657" r:id="rId18"/>
    <p:sldLayoutId id="2147484658" r:id="rId19"/>
    <p:sldLayoutId id="2147484659" r:id="rId20"/>
    <p:sldLayoutId id="2147484660" r:id="rId21"/>
    <p:sldLayoutId id="2147484661" r:id="rId22"/>
    <p:sldLayoutId id="2147484636" r:id="rId23"/>
    <p:sldLayoutId id="2147484662" r:id="rId24"/>
  </p:sldLayoutIdLst>
  <p:timing>
    <p:tnLst>
      <p:par>
        <p:cTn id="1" dur="indefinite" restart="never" nodeType="tmRoot"/>
      </p:par>
    </p:tnLst>
  </p:timing>
  <p:hf sldNum="0" hdr="0" ftr="0"/>
  <p:txStyles>
    <p:titleStyle>
      <a:lvl1pPr algn="l" defTabSz="457200" rtl="0" eaLnBrk="0" fontAlgn="base" hangingPunct="0">
        <a:spcBef>
          <a:spcPct val="0"/>
        </a:spcBef>
        <a:spcAft>
          <a:spcPct val="0"/>
        </a:spcAft>
        <a:defRPr lang="en-US" sz="3000" b="1" kern="1200" dirty="0">
          <a:solidFill>
            <a:srgbClr val="595959"/>
          </a:solidFill>
          <a:latin typeface="+mj-lt"/>
          <a:ea typeface="+mn-ea"/>
          <a:cs typeface="Arial"/>
        </a:defRPr>
      </a:lvl1pPr>
      <a:lvl2pPr algn="l" defTabSz="457200" rtl="0" eaLnBrk="0" fontAlgn="base" hangingPunct="0">
        <a:spcBef>
          <a:spcPct val="0"/>
        </a:spcBef>
        <a:spcAft>
          <a:spcPct val="0"/>
        </a:spcAft>
        <a:defRPr sz="3000" b="1">
          <a:solidFill>
            <a:srgbClr val="595959"/>
          </a:solidFill>
          <a:latin typeface="Arial" charset="0"/>
          <a:cs typeface="Arial" charset="0"/>
        </a:defRPr>
      </a:lvl2pPr>
      <a:lvl3pPr algn="l" defTabSz="457200" rtl="0" eaLnBrk="0" fontAlgn="base" hangingPunct="0">
        <a:spcBef>
          <a:spcPct val="0"/>
        </a:spcBef>
        <a:spcAft>
          <a:spcPct val="0"/>
        </a:spcAft>
        <a:defRPr sz="3000" b="1">
          <a:solidFill>
            <a:srgbClr val="595959"/>
          </a:solidFill>
          <a:latin typeface="Arial" charset="0"/>
          <a:cs typeface="Arial" charset="0"/>
        </a:defRPr>
      </a:lvl3pPr>
      <a:lvl4pPr algn="l" defTabSz="457200" rtl="0" eaLnBrk="0" fontAlgn="base" hangingPunct="0">
        <a:spcBef>
          <a:spcPct val="0"/>
        </a:spcBef>
        <a:spcAft>
          <a:spcPct val="0"/>
        </a:spcAft>
        <a:defRPr sz="3000" b="1">
          <a:solidFill>
            <a:srgbClr val="595959"/>
          </a:solidFill>
          <a:latin typeface="Arial" charset="0"/>
          <a:cs typeface="Arial" charset="0"/>
        </a:defRPr>
      </a:lvl4pPr>
      <a:lvl5pPr algn="l" defTabSz="457200" rtl="0" eaLnBrk="0" fontAlgn="base" hangingPunct="0">
        <a:spcBef>
          <a:spcPct val="0"/>
        </a:spcBef>
        <a:spcAft>
          <a:spcPct val="0"/>
        </a:spcAft>
        <a:defRPr sz="3000" b="1">
          <a:solidFill>
            <a:srgbClr val="595959"/>
          </a:solidFill>
          <a:latin typeface="Arial" charset="0"/>
          <a:cs typeface="Arial" charset="0"/>
        </a:defRPr>
      </a:lvl5pPr>
      <a:lvl6pPr marL="457200" algn="l" defTabSz="457200" rtl="0" fontAlgn="base">
        <a:spcBef>
          <a:spcPct val="0"/>
        </a:spcBef>
        <a:spcAft>
          <a:spcPct val="0"/>
        </a:spcAft>
        <a:defRPr sz="3000" b="1">
          <a:solidFill>
            <a:srgbClr val="595959"/>
          </a:solidFill>
          <a:latin typeface="Arial" charset="0"/>
          <a:cs typeface="Arial" charset="0"/>
        </a:defRPr>
      </a:lvl6pPr>
      <a:lvl7pPr marL="914400" algn="l" defTabSz="457200" rtl="0" fontAlgn="base">
        <a:spcBef>
          <a:spcPct val="0"/>
        </a:spcBef>
        <a:spcAft>
          <a:spcPct val="0"/>
        </a:spcAft>
        <a:defRPr sz="3000" b="1">
          <a:solidFill>
            <a:srgbClr val="595959"/>
          </a:solidFill>
          <a:latin typeface="Arial" charset="0"/>
          <a:cs typeface="Arial" charset="0"/>
        </a:defRPr>
      </a:lvl7pPr>
      <a:lvl8pPr marL="1371600" algn="l" defTabSz="457200" rtl="0" fontAlgn="base">
        <a:spcBef>
          <a:spcPct val="0"/>
        </a:spcBef>
        <a:spcAft>
          <a:spcPct val="0"/>
        </a:spcAft>
        <a:defRPr sz="3000" b="1">
          <a:solidFill>
            <a:srgbClr val="595959"/>
          </a:solidFill>
          <a:latin typeface="Arial" charset="0"/>
          <a:cs typeface="Arial" charset="0"/>
        </a:defRPr>
      </a:lvl8pPr>
      <a:lvl9pPr marL="1828800" algn="l" defTabSz="457200" rtl="0" fontAlgn="base">
        <a:spcBef>
          <a:spcPct val="0"/>
        </a:spcBef>
        <a:spcAft>
          <a:spcPct val="0"/>
        </a:spcAft>
        <a:defRPr sz="3000" b="1">
          <a:solidFill>
            <a:srgbClr val="595959"/>
          </a:solidFill>
          <a:latin typeface="Arial" charset="0"/>
          <a:cs typeface="Arial" charset="0"/>
        </a:defRPr>
      </a:lvl9pPr>
    </p:titleStyle>
    <p:bodyStyle>
      <a:lvl1pPr marL="231775" indent="-231775" algn="l" defTabSz="457200" rtl="0" eaLnBrk="0" fontAlgn="base" hangingPunct="0">
        <a:spcBef>
          <a:spcPct val="20000"/>
        </a:spcBef>
        <a:spcAft>
          <a:spcPct val="0"/>
        </a:spcAft>
        <a:buFont typeface="Arial" charset="0"/>
        <a:buChar char="•"/>
        <a:defRPr lang="en-US" sz="2000" kern="1200" dirty="0">
          <a:solidFill>
            <a:srgbClr val="595959"/>
          </a:solidFill>
          <a:latin typeface="+mn-lt"/>
          <a:ea typeface="+mn-ea"/>
          <a:cs typeface="Arial"/>
        </a:defRPr>
      </a:lvl1pPr>
      <a:lvl2pPr marL="742950" indent="-285750" algn="l" defTabSz="457200" rtl="0" eaLnBrk="0" fontAlgn="base" hangingPunct="0">
        <a:spcBef>
          <a:spcPct val="20000"/>
        </a:spcBef>
        <a:spcAft>
          <a:spcPct val="0"/>
        </a:spcAft>
        <a:buFont typeface="Arial" charset="0"/>
        <a:buChar char="–"/>
        <a:defRPr lang="en-US" kern="1200" dirty="0">
          <a:solidFill>
            <a:srgbClr val="595959"/>
          </a:solidFill>
          <a:latin typeface="+mn-lt"/>
          <a:ea typeface="+mn-ea"/>
          <a:cs typeface="Arial" charset="0"/>
        </a:defRPr>
      </a:lvl2pPr>
      <a:lvl3pPr marL="1143000" indent="-228600" algn="l" defTabSz="457200" rtl="0" eaLnBrk="0" fontAlgn="base" hangingPunct="0">
        <a:spcBef>
          <a:spcPct val="20000"/>
        </a:spcBef>
        <a:spcAft>
          <a:spcPct val="0"/>
        </a:spcAft>
        <a:buFont typeface="Arial" charset="0"/>
        <a:buChar char="•"/>
        <a:defRPr lang="en-US" sz="1600" kern="1200" dirty="0">
          <a:solidFill>
            <a:srgbClr val="595959"/>
          </a:solidFill>
          <a:latin typeface="+mn-lt"/>
          <a:ea typeface="+mn-ea"/>
          <a:cs typeface="Arial" charset="0"/>
        </a:defRPr>
      </a:lvl3pPr>
      <a:lvl4pPr marL="1600200" indent="-228600" algn="l" defTabSz="457200" rtl="0" eaLnBrk="0" fontAlgn="base" hangingPunct="0">
        <a:spcBef>
          <a:spcPct val="20000"/>
        </a:spcBef>
        <a:spcAft>
          <a:spcPct val="0"/>
        </a:spcAft>
        <a:buFont typeface="Arial" charset="0"/>
        <a:buChar char="–"/>
        <a:defRPr lang="en-US" sz="1400" kern="1200" dirty="0">
          <a:solidFill>
            <a:srgbClr val="595959"/>
          </a:solidFill>
          <a:latin typeface="+mn-lt"/>
          <a:ea typeface="+mn-ea"/>
          <a:cs typeface="Arial" charset="0"/>
        </a:defRPr>
      </a:lvl4pPr>
      <a:lvl5pPr marL="2057400" indent="-228600" algn="l" defTabSz="457200" rtl="0" eaLnBrk="0" fontAlgn="base" hangingPunct="0">
        <a:spcBef>
          <a:spcPct val="20000"/>
        </a:spcBef>
        <a:spcAft>
          <a:spcPct val="0"/>
        </a:spcAft>
        <a:buFont typeface="Arial" charset="0"/>
        <a:buChar char="»"/>
        <a:defRPr lang="en-US" sz="1200" kern="1200" dirty="0">
          <a:solidFill>
            <a:srgbClr val="595959"/>
          </a:solidFill>
          <a:latin typeface="+mn-lt"/>
          <a:ea typeface="+mn-ea"/>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981075"/>
            <a:ext cx="8229600" cy="5540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en-US" smtClean="0"/>
              <a:t>Click to edit Master title style</a:t>
            </a:r>
          </a:p>
        </p:txBody>
      </p:sp>
      <p:sp>
        <p:nvSpPr>
          <p:cNvPr id="2051" name="Text Placeholder 2"/>
          <p:cNvSpPr>
            <a:spLocks noGrp="1"/>
          </p:cNvSpPr>
          <p:nvPr>
            <p:ph type="body" idx="1"/>
          </p:nvPr>
        </p:nvSpPr>
        <p:spPr bwMode="auto">
          <a:xfrm>
            <a:off x="457200" y="1725613"/>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 name="Footer Placeholder 4"/>
          <p:cNvSpPr txBox="1">
            <a:spLocks/>
          </p:cNvSpPr>
          <p:nvPr userDrawn="1"/>
        </p:nvSpPr>
        <p:spPr>
          <a:xfrm>
            <a:off x="3124200" y="6673850"/>
            <a:ext cx="2895600" cy="147638"/>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dirty="0" smtClean="0"/>
              <a:t>© 2012 WIPRO LTD | WWW.WIPRO.COM</a:t>
            </a:r>
            <a:endParaRPr lang="en-US" dirty="0"/>
          </a:p>
        </p:txBody>
      </p:sp>
      <p:sp>
        <p:nvSpPr>
          <p:cNvPr id="6" name="Footer Placeholder 4"/>
          <p:cNvSpPr txBox="1">
            <a:spLocks/>
          </p:cNvSpPr>
          <p:nvPr userDrawn="1"/>
        </p:nvSpPr>
        <p:spPr>
          <a:xfrm>
            <a:off x="11113" y="6646863"/>
            <a:ext cx="360362" cy="149225"/>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defRPr/>
            </a:pPr>
            <a:fld id="{DE73A9A5-A055-4BD7-820A-59B00E0A00FE}" type="slidenum">
              <a:rPr lang="en-US" sz="1000" smtClean="0">
                <a:solidFill>
                  <a:schemeClr val="tx1">
                    <a:lumMod val="50000"/>
                    <a:lumOff val="50000"/>
                  </a:schemeClr>
                </a:solidFill>
              </a:rPr>
              <a:pPr algn="l">
                <a:defRPr/>
              </a:pPr>
              <a:t>‹#›</a:t>
            </a:fld>
            <a:endParaRPr lang="en-US" sz="1000" dirty="0">
              <a:solidFill>
                <a:schemeClr val="tx1">
                  <a:lumMod val="50000"/>
                  <a:lumOff val="50000"/>
                </a:schemeClr>
              </a:solidFill>
            </a:endParaRPr>
          </a:p>
        </p:txBody>
      </p:sp>
      <p:grpSp>
        <p:nvGrpSpPr>
          <p:cNvPr id="2054" name="Group 62"/>
          <p:cNvGrpSpPr>
            <a:grpSpLocks/>
          </p:cNvGrpSpPr>
          <p:nvPr userDrawn="1"/>
        </p:nvGrpSpPr>
        <p:grpSpPr bwMode="auto">
          <a:xfrm>
            <a:off x="0" y="760413"/>
            <a:ext cx="9145588" cy="25400"/>
            <a:chOff x="0" y="3408363"/>
            <a:chExt cx="9145588" cy="41275"/>
          </a:xfrm>
        </p:grpSpPr>
        <p:sp>
          <p:nvSpPr>
            <p:cNvPr id="2055" name="AutoShape 3"/>
            <p:cNvSpPr>
              <a:spLocks noChangeAspect="1" noChangeArrowheads="1" noTextEdit="1"/>
            </p:cNvSpPr>
            <p:nvPr userDrawn="1"/>
          </p:nvSpPr>
          <p:spPr bwMode="auto">
            <a:xfrm>
              <a:off x="0" y="3408363"/>
              <a:ext cx="9144000" cy="41275"/>
            </a:xfrm>
            <a:prstGeom prst="rect">
              <a:avLst/>
            </a:prstGeom>
            <a:noFill/>
            <a:ln w="9525">
              <a:noFill/>
              <a:miter lim="800000"/>
              <a:headEnd/>
              <a:tailEnd/>
            </a:ln>
          </p:spPr>
          <p:txBody>
            <a:bodyPr/>
            <a:lstStyle/>
            <a:p>
              <a:endParaRPr lang="en-US"/>
            </a:p>
          </p:txBody>
        </p:sp>
        <p:sp>
          <p:nvSpPr>
            <p:cNvPr id="2056" name="Rectangle 5"/>
            <p:cNvSpPr>
              <a:spLocks noChangeArrowheads="1"/>
            </p:cNvSpPr>
            <p:nvPr userDrawn="1"/>
          </p:nvSpPr>
          <p:spPr bwMode="auto">
            <a:xfrm>
              <a:off x="0" y="3408363"/>
              <a:ext cx="182563" cy="41275"/>
            </a:xfrm>
            <a:prstGeom prst="rect">
              <a:avLst/>
            </a:prstGeom>
            <a:solidFill>
              <a:srgbClr val="E31E24"/>
            </a:solidFill>
            <a:ln w="9525">
              <a:noFill/>
              <a:miter lim="800000"/>
              <a:headEnd/>
              <a:tailEnd/>
            </a:ln>
          </p:spPr>
          <p:txBody>
            <a:bodyPr/>
            <a:lstStyle/>
            <a:p>
              <a:endParaRPr lang="en-IN"/>
            </a:p>
          </p:txBody>
        </p:sp>
        <p:sp>
          <p:nvSpPr>
            <p:cNvPr id="2057" name="Rectangle 6"/>
            <p:cNvSpPr>
              <a:spLocks noChangeArrowheads="1"/>
            </p:cNvSpPr>
            <p:nvPr userDrawn="1"/>
          </p:nvSpPr>
          <p:spPr bwMode="auto">
            <a:xfrm>
              <a:off x="0" y="3408363"/>
              <a:ext cx="365125" cy="41275"/>
            </a:xfrm>
            <a:prstGeom prst="rect">
              <a:avLst/>
            </a:prstGeom>
            <a:solidFill>
              <a:srgbClr val="E31E24"/>
            </a:solidFill>
            <a:ln w="9525">
              <a:noFill/>
              <a:miter lim="800000"/>
              <a:headEnd/>
              <a:tailEnd/>
            </a:ln>
          </p:spPr>
          <p:txBody>
            <a:bodyPr/>
            <a:lstStyle/>
            <a:p>
              <a:endParaRPr lang="en-IN"/>
            </a:p>
          </p:txBody>
        </p:sp>
        <p:sp>
          <p:nvSpPr>
            <p:cNvPr id="2058" name="Rectangle 7"/>
            <p:cNvSpPr>
              <a:spLocks noChangeArrowheads="1"/>
            </p:cNvSpPr>
            <p:nvPr userDrawn="1"/>
          </p:nvSpPr>
          <p:spPr bwMode="auto">
            <a:xfrm>
              <a:off x="182563" y="3408363"/>
              <a:ext cx="366713" cy="41275"/>
            </a:xfrm>
            <a:prstGeom prst="rect">
              <a:avLst/>
            </a:prstGeom>
            <a:solidFill>
              <a:srgbClr val="E42C24"/>
            </a:solidFill>
            <a:ln w="9525">
              <a:noFill/>
              <a:miter lim="800000"/>
              <a:headEnd/>
              <a:tailEnd/>
            </a:ln>
          </p:spPr>
          <p:txBody>
            <a:bodyPr/>
            <a:lstStyle/>
            <a:p>
              <a:endParaRPr lang="en-IN"/>
            </a:p>
          </p:txBody>
        </p:sp>
        <p:sp>
          <p:nvSpPr>
            <p:cNvPr id="2059" name="Rectangle 8"/>
            <p:cNvSpPr>
              <a:spLocks noChangeArrowheads="1"/>
            </p:cNvSpPr>
            <p:nvPr userDrawn="1"/>
          </p:nvSpPr>
          <p:spPr bwMode="auto">
            <a:xfrm>
              <a:off x="365125" y="3408363"/>
              <a:ext cx="366713" cy="41275"/>
            </a:xfrm>
            <a:prstGeom prst="rect">
              <a:avLst/>
            </a:prstGeom>
            <a:solidFill>
              <a:srgbClr val="E53A24"/>
            </a:solidFill>
            <a:ln w="9525">
              <a:noFill/>
              <a:miter lim="800000"/>
              <a:headEnd/>
              <a:tailEnd/>
            </a:ln>
          </p:spPr>
          <p:txBody>
            <a:bodyPr/>
            <a:lstStyle/>
            <a:p>
              <a:endParaRPr lang="en-IN"/>
            </a:p>
          </p:txBody>
        </p:sp>
        <p:sp>
          <p:nvSpPr>
            <p:cNvPr id="2060" name="Rectangle 9"/>
            <p:cNvSpPr>
              <a:spLocks noChangeArrowheads="1"/>
            </p:cNvSpPr>
            <p:nvPr userDrawn="1"/>
          </p:nvSpPr>
          <p:spPr bwMode="auto">
            <a:xfrm>
              <a:off x="549275" y="3408363"/>
              <a:ext cx="365125" cy="41275"/>
            </a:xfrm>
            <a:prstGeom prst="rect">
              <a:avLst/>
            </a:prstGeom>
            <a:solidFill>
              <a:srgbClr val="E74623"/>
            </a:solidFill>
            <a:ln w="9525">
              <a:noFill/>
              <a:miter lim="800000"/>
              <a:headEnd/>
              <a:tailEnd/>
            </a:ln>
          </p:spPr>
          <p:txBody>
            <a:bodyPr/>
            <a:lstStyle/>
            <a:p>
              <a:endParaRPr lang="en-IN"/>
            </a:p>
          </p:txBody>
        </p:sp>
        <p:sp>
          <p:nvSpPr>
            <p:cNvPr id="2061" name="Rectangle 10"/>
            <p:cNvSpPr>
              <a:spLocks noChangeArrowheads="1"/>
            </p:cNvSpPr>
            <p:nvPr userDrawn="1"/>
          </p:nvSpPr>
          <p:spPr bwMode="auto">
            <a:xfrm>
              <a:off x="731838" y="3408363"/>
              <a:ext cx="365125" cy="41275"/>
            </a:xfrm>
            <a:prstGeom prst="rect">
              <a:avLst/>
            </a:prstGeom>
            <a:solidFill>
              <a:srgbClr val="E85122"/>
            </a:solidFill>
            <a:ln w="9525">
              <a:noFill/>
              <a:miter lim="800000"/>
              <a:headEnd/>
              <a:tailEnd/>
            </a:ln>
          </p:spPr>
          <p:txBody>
            <a:bodyPr/>
            <a:lstStyle/>
            <a:p>
              <a:endParaRPr lang="en-IN"/>
            </a:p>
          </p:txBody>
        </p:sp>
        <p:sp>
          <p:nvSpPr>
            <p:cNvPr id="2062" name="Rectangle 11"/>
            <p:cNvSpPr>
              <a:spLocks noChangeArrowheads="1"/>
            </p:cNvSpPr>
            <p:nvPr userDrawn="1"/>
          </p:nvSpPr>
          <p:spPr bwMode="auto">
            <a:xfrm>
              <a:off x="914400" y="3408363"/>
              <a:ext cx="365125" cy="41275"/>
            </a:xfrm>
            <a:prstGeom prst="rect">
              <a:avLst/>
            </a:prstGeom>
            <a:solidFill>
              <a:srgbClr val="EA5D21"/>
            </a:solidFill>
            <a:ln w="9525">
              <a:noFill/>
              <a:miter lim="800000"/>
              <a:headEnd/>
              <a:tailEnd/>
            </a:ln>
          </p:spPr>
          <p:txBody>
            <a:bodyPr/>
            <a:lstStyle/>
            <a:p>
              <a:endParaRPr lang="en-IN"/>
            </a:p>
          </p:txBody>
        </p:sp>
        <p:sp>
          <p:nvSpPr>
            <p:cNvPr id="2063" name="Rectangle 12"/>
            <p:cNvSpPr>
              <a:spLocks noChangeArrowheads="1"/>
            </p:cNvSpPr>
            <p:nvPr userDrawn="1"/>
          </p:nvSpPr>
          <p:spPr bwMode="auto">
            <a:xfrm>
              <a:off x="1096963" y="3408363"/>
              <a:ext cx="366713" cy="41275"/>
            </a:xfrm>
            <a:prstGeom prst="rect">
              <a:avLst/>
            </a:prstGeom>
            <a:solidFill>
              <a:srgbClr val="EC691F"/>
            </a:solidFill>
            <a:ln w="9525">
              <a:noFill/>
              <a:miter lim="800000"/>
              <a:headEnd/>
              <a:tailEnd/>
            </a:ln>
          </p:spPr>
          <p:txBody>
            <a:bodyPr/>
            <a:lstStyle/>
            <a:p>
              <a:endParaRPr lang="en-IN"/>
            </a:p>
          </p:txBody>
        </p:sp>
        <p:sp>
          <p:nvSpPr>
            <p:cNvPr id="2064" name="Rectangle 13"/>
            <p:cNvSpPr>
              <a:spLocks noChangeArrowheads="1"/>
            </p:cNvSpPr>
            <p:nvPr userDrawn="1"/>
          </p:nvSpPr>
          <p:spPr bwMode="auto">
            <a:xfrm>
              <a:off x="1279525" y="3408363"/>
              <a:ext cx="366713" cy="41275"/>
            </a:xfrm>
            <a:prstGeom prst="rect">
              <a:avLst/>
            </a:prstGeom>
            <a:solidFill>
              <a:srgbClr val="EE741D"/>
            </a:solidFill>
            <a:ln w="9525">
              <a:noFill/>
              <a:miter lim="800000"/>
              <a:headEnd/>
              <a:tailEnd/>
            </a:ln>
          </p:spPr>
          <p:txBody>
            <a:bodyPr/>
            <a:lstStyle/>
            <a:p>
              <a:endParaRPr lang="en-IN"/>
            </a:p>
          </p:txBody>
        </p:sp>
        <p:sp>
          <p:nvSpPr>
            <p:cNvPr id="2065" name="Rectangle 14"/>
            <p:cNvSpPr>
              <a:spLocks noChangeArrowheads="1"/>
            </p:cNvSpPr>
            <p:nvPr userDrawn="1"/>
          </p:nvSpPr>
          <p:spPr bwMode="auto">
            <a:xfrm>
              <a:off x="1463675" y="3408363"/>
              <a:ext cx="365125" cy="41275"/>
            </a:xfrm>
            <a:prstGeom prst="rect">
              <a:avLst/>
            </a:prstGeom>
            <a:solidFill>
              <a:srgbClr val="EF7E1A"/>
            </a:solidFill>
            <a:ln w="9525">
              <a:noFill/>
              <a:miter lim="800000"/>
              <a:headEnd/>
              <a:tailEnd/>
            </a:ln>
          </p:spPr>
          <p:txBody>
            <a:bodyPr/>
            <a:lstStyle/>
            <a:p>
              <a:endParaRPr lang="en-IN"/>
            </a:p>
          </p:txBody>
        </p:sp>
        <p:sp>
          <p:nvSpPr>
            <p:cNvPr id="2066" name="Rectangle 15"/>
            <p:cNvSpPr>
              <a:spLocks noChangeArrowheads="1"/>
            </p:cNvSpPr>
            <p:nvPr userDrawn="1"/>
          </p:nvSpPr>
          <p:spPr bwMode="auto">
            <a:xfrm>
              <a:off x="1646238" y="3408363"/>
              <a:ext cx="365125" cy="41275"/>
            </a:xfrm>
            <a:prstGeom prst="rect">
              <a:avLst/>
            </a:prstGeom>
            <a:solidFill>
              <a:srgbClr val="F18817"/>
            </a:solidFill>
            <a:ln w="9525">
              <a:noFill/>
              <a:miter lim="800000"/>
              <a:headEnd/>
              <a:tailEnd/>
            </a:ln>
          </p:spPr>
          <p:txBody>
            <a:bodyPr/>
            <a:lstStyle/>
            <a:p>
              <a:endParaRPr lang="en-IN"/>
            </a:p>
          </p:txBody>
        </p:sp>
        <p:sp>
          <p:nvSpPr>
            <p:cNvPr id="2067" name="Rectangle 16"/>
            <p:cNvSpPr>
              <a:spLocks noChangeArrowheads="1"/>
            </p:cNvSpPr>
            <p:nvPr userDrawn="1"/>
          </p:nvSpPr>
          <p:spPr bwMode="auto">
            <a:xfrm>
              <a:off x="1828800" y="3408363"/>
              <a:ext cx="365125" cy="41275"/>
            </a:xfrm>
            <a:prstGeom prst="rect">
              <a:avLst/>
            </a:prstGeom>
            <a:solidFill>
              <a:srgbClr val="F39314"/>
            </a:solidFill>
            <a:ln w="9525">
              <a:noFill/>
              <a:miter lim="800000"/>
              <a:headEnd/>
              <a:tailEnd/>
            </a:ln>
          </p:spPr>
          <p:txBody>
            <a:bodyPr/>
            <a:lstStyle/>
            <a:p>
              <a:endParaRPr lang="en-IN"/>
            </a:p>
          </p:txBody>
        </p:sp>
        <p:sp>
          <p:nvSpPr>
            <p:cNvPr id="2068" name="Rectangle 17"/>
            <p:cNvSpPr>
              <a:spLocks noChangeArrowheads="1"/>
            </p:cNvSpPr>
            <p:nvPr userDrawn="1"/>
          </p:nvSpPr>
          <p:spPr bwMode="auto">
            <a:xfrm>
              <a:off x="2011363" y="3408363"/>
              <a:ext cx="366713" cy="41275"/>
            </a:xfrm>
            <a:prstGeom prst="rect">
              <a:avLst/>
            </a:prstGeom>
            <a:solidFill>
              <a:srgbClr val="F49C0F"/>
            </a:solidFill>
            <a:ln w="9525">
              <a:noFill/>
              <a:miter lim="800000"/>
              <a:headEnd/>
              <a:tailEnd/>
            </a:ln>
          </p:spPr>
          <p:txBody>
            <a:bodyPr/>
            <a:lstStyle/>
            <a:p>
              <a:endParaRPr lang="en-IN"/>
            </a:p>
          </p:txBody>
        </p:sp>
        <p:sp>
          <p:nvSpPr>
            <p:cNvPr id="2069" name="Rectangle 18"/>
            <p:cNvSpPr>
              <a:spLocks noChangeArrowheads="1"/>
            </p:cNvSpPr>
            <p:nvPr userDrawn="1"/>
          </p:nvSpPr>
          <p:spPr bwMode="auto">
            <a:xfrm>
              <a:off x="2193925" y="3408363"/>
              <a:ext cx="366713" cy="41275"/>
            </a:xfrm>
            <a:prstGeom prst="rect">
              <a:avLst/>
            </a:prstGeom>
            <a:solidFill>
              <a:srgbClr val="F6A607"/>
            </a:solidFill>
            <a:ln w="9525">
              <a:noFill/>
              <a:miter lim="800000"/>
              <a:headEnd/>
              <a:tailEnd/>
            </a:ln>
          </p:spPr>
          <p:txBody>
            <a:bodyPr/>
            <a:lstStyle/>
            <a:p>
              <a:endParaRPr lang="en-IN"/>
            </a:p>
          </p:txBody>
        </p:sp>
        <p:sp>
          <p:nvSpPr>
            <p:cNvPr id="2070" name="Rectangle 19"/>
            <p:cNvSpPr>
              <a:spLocks noChangeArrowheads="1"/>
            </p:cNvSpPr>
            <p:nvPr userDrawn="1"/>
          </p:nvSpPr>
          <p:spPr bwMode="auto">
            <a:xfrm>
              <a:off x="2378075" y="3408363"/>
              <a:ext cx="365125" cy="41275"/>
            </a:xfrm>
            <a:prstGeom prst="rect">
              <a:avLst/>
            </a:prstGeom>
            <a:solidFill>
              <a:srgbClr val="F8B002"/>
            </a:solidFill>
            <a:ln w="9525">
              <a:noFill/>
              <a:miter lim="800000"/>
              <a:headEnd/>
              <a:tailEnd/>
            </a:ln>
          </p:spPr>
          <p:txBody>
            <a:bodyPr/>
            <a:lstStyle/>
            <a:p>
              <a:endParaRPr lang="en-IN"/>
            </a:p>
          </p:txBody>
        </p:sp>
        <p:sp>
          <p:nvSpPr>
            <p:cNvPr id="2071" name="Rectangle 20"/>
            <p:cNvSpPr>
              <a:spLocks noChangeArrowheads="1"/>
            </p:cNvSpPr>
            <p:nvPr userDrawn="1"/>
          </p:nvSpPr>
          <p:spPr bwMode="auto">
            <a:xfrm>
              <a:off x="2560638" y="3408363"/>
              <a:ext cx="365125" cy="41275"/>
            </a:xfrm>
            <a:prstGeom prst="rect">
              <a:avLst/>
            </a:prstGeom>
            <a:solidFill>
              <a:srgbClr val="FBBA00"/>
            </a:solidFill>
            <a:ln w="9525">
              <a:noFill/>
              <a:miter lim="800000"/>
              <a:headEnd/>
              <a:tailEnd/>
            </a:ln>
          </p:spPr>
          <p:txBody>
            <a:bodyPr/>
            <a:lstStyle/>
            <a:p>
              <a:endParaRPr lang="en-IN"/>
            </a:p>
          </p:txBody>
        </p:sp>
        <p:sp>
          <p:nvSpPr>
            <p:cNvPr id="2072" name="Rectangle 21"/>
            <p:cNvSpPr>
              <a:spLocks noChangeArrowheads="1"/>
            </p:cNvSpPr>
            <p:nvPr userDrawn="1"/>
          </p:nvSpPr>
          <p:spPr bwMode="auto">
            <a:xfrm>
              <a:off x="2743200" y="3408363"/>
              <a:ext cx="365125" cy="41275"/>
            </a:xfrm>
            <a:prstGeom prst="rect">
              <a:avLst/>
            </a:prstGeom>
            <a:solidFill>
              <a:srgbClr val="FBBB00"/>
            </a:solidFill>
            <a:ln w="9525">
              <a:noFill/>
              <a:miter lim="800000"/>
              <a:headEnd/>
              <a:tailEnd/>
            </a:ln>
          </p:spPr>
          <p:txBody>
            <a:bodyPr/>
            <a:lstStyle/>
            <a:p>
              <a:endParaRPr lang="en-IN"/>
            </a:p>
          </p:txBody>
        </p:sp>
        <p:sp>
          <p:nvSpPr>
            <p:cNvPr id="2073" name="Rectangle 22"/>
            <p:cNvSpPr>
              <a:spLocks noChangeArrowheads="1"/>
            </p:cNvSpPr>
            <p:nvPr userDrawn="1"/>
          </p:nvSpPr>
          <p:spPr bwMode="auto">
            <a:xfrm>
              <a:off x="2925763" y="3408363"/>
              <a:ext cx="366713" cy="41275"/>
            </a:xfrm>
            <a:prstGeom prst="rect">
              <a:avLst/>
            </a:prstGeom>
            <a:solidFill>
              <a:srgbClr val="FBBD00"/>
            </a:solidFill>
            <a:ln w="9525">
              <a:noFill/>
              <a:miter lim="800000"/>
              <a:headEnd/>
              <a:tailEnd/>
            </a:ln>
          </p:spPr>
          <p:txBody>
            <a:bodyPr/>
            <a:lstStyle/>
            <a:p>
              <a:endParaRPr lang="en-IN"/>
            </a:p>
          </p:txBody>
        </p:sp>
        <p:sp>
          <p:nvSpPr>
            <p:cNvPr id="2074" name="Rectangle 23"/>
            <p:cNvSpPr>
              <a:spLocks noChangeArrowheads="1"/>
            </p:cNvSpPr>
            <p:nvPr userDrawn="1"/>
          </p:nvSpPr>
          <p:spPr bwMode="auto">
            <a:xfrm>
              <a:off x="3108325" y="3408363"/>
              <a:ext cx="366713" cy="41275"/>
            </a:xfrm>
            <a:prstGeom prst="rect">
              <a:avLst/>
            </a:prstGeom>
            <a:solidFill>
              <a:srgbClr val="FCBF00"/>
            </a:solidFill>
            <a:ln w="9525">
              <a:noFill/>
              <a:miter lim="800000"/>
              <a:headEnd/>
              <a:tailEnd/>
            </a:ln>
          </p:spPr>
          <p:txBody>
            <a:bodyPr/>
            <a:lstStyle/>
            <a:p>
              <a:endParaRPr lang="en-IN"/>
            </a:p>
          </p:txBody>
        </p:sp>
        <p:sp>
          <p:nvSpPr>
            <p:cNvPr id="2075" name="Rectangle 24"/>
            <p:cNvSpPr>
              <a:spLocks noChangeArrowheads="1"/>
            </p:cNvSpPr>
            <p:nvPr userDrawn="1"/>
          </p:nvSpPr>
          <p:spPr bwMode="auto">
            <a:xfrm>
              <a:off x="3292475" y="3408363"/>
              <a:ext cx="365125" cy="41275"/>
            </a:xfrm>
            <a:prstGeom prst="rect">
              <a:avLst/>
            </a:prstGeom>
            <a:solidFill>
              <a:srgbClr val="FCC000"/>
            </a:solidFill>
            <a:ln w="9525">
              <a:noFill/>
              <a:miter lim="800000"/>
              <a:headEnd/>
              <a:tailEnd/>
            </a:ln>
          </p:spPr>
          <p:txBody>
            <a:bodyPr/>
            <a:lstStyle/>
            <a:p>
              <a:endParaRPr lang="en-IN"/>
            </a:p>
          </p:txBody>
        </p:sp>
        <p:sp>
          <p:nvSpPr>
            <p:cNvPr id="2076" name="Rectangle 25"/>
            <p:cNvSpPr>
              <a:spLocks noChangeArrowheads="1"/>
            </p:cNvSpPr>
            <p:nvPr userDrawn="1"/>
          </p:nvSpPr>
          <p:spPr bwMode="auto">
            <a:xfrm>
              <a:off x="3475038" y="3408363"/>
              <a:ext cx="365125" cy="41275"/>
            </a:xfrm>
            <a:prstGeom prst="rect">
              <a:avLst/>
            </a:prstGeom>
            <a:solidFill>
              <a:srgbClr val="FCC200"/>
            </a:solidFill>
            <a:ln w="9525">
              <a:noFill/>
              <a:miter lim="800000"/>
              <a:headEnd/>
              <a:tailEnd/>
            </a:ln>
          </p:spPr>
          <p:txBody>
            <a:bodyPr/>
            <a:lstStyle/>
            <a:p>
              <a:endParaRPr lang="en-IN"/>
            </a:p>
          </p:txBody>
        </p:sp>
        <p:sp>
          <p:nvSpPr>
            <p:cNvPr id="2077" name="Rectangle 26"/>
            <p:cNvSpPr>
              <a:spLocks noChangeArrowheads="1"/>
            </p:cNvSpPr>
            <p:nvPr userDrawn="1"/>
          </p:nvSpPr>
          <p:spPr bwMode="auto">
            <a:xfrm>
              <a:off x="3657600" y="3408363"/>
              <a:ext cx="365125" cy="41275"/>
            </a:xfrm>
            <a:prstGeom prst="rect">
              <a:avLst/>
            </a:prstGeom>
            <a:solidFill>
              <a:srgbClr val="FDC400"/>
            </a:solidFill>
            <a:ln w="9525">
              <a:noFill/>
              <a:miter lim="800000"/>
              <a:headEnd/>
              <a:tailEnd/>
            </a:ln>
          </p:spPr>
          <p:txBody>
            <a:bodyPr/>
            <a:lstStyle/>
            <a:p>
              <a:endParaRPr lang="en-IN"/>
            </a:p>
          </p:txBody>
        </p:sp>
        <p:sp>
          <p:nvSpPr>
            <p:cNvPr id="2078" name="Rectangle 27"/>
            <p:cNvSpPr>
              <a:spLocks noChangeArrowheads="1"/>
            </p:cNvSpPr>
            <p:nvPr userDrawn="1"/>
          </p:nvSpPr>
          <p:spPr bwMode="auto">
            <a:xfrm>
              <a:off x="3840163" y="3408363"/>
              <a:ext cx="366713" cy="41275"/>
            </a:xfrm>
            <a:prstGeom prst="rect">
              <a:avLst/>
            </a:prstGeom>
            <a:solidFill>
              <a:srgbClr val="FDC600"/>
            </a:solidFill>
            <a:ln w="9525">
              <a:noFill/>
              <a:miter lim="800000"/>
              <a:headEnd/>
              <a:tailEnd/>
            </a:ln>
          </p:spPr>
          <p:txBody>
            <a:bodyPr/>
            <a:lstStyle/>
            <a:p>
              <a:endParaRPr lang="en-IN"/>
            </a:p>
          </p:txBody>
        </p:sp>
        <p:sp>
          <p:nvSpPr>
            <p:cNvPr id="2079" name="Rectangle 28"/>
            <p:cNvSpPr>
              <a:spLocks noChangeArrowheads="1"/>
            </p:cNvSpPr>
            <p:nvPr userDrawn="1"/>
          </p:nvSpPr>
          <p:spPr bwMode="auto">
            <a:xfrm>
              <a:off x="4022725" y="3408363"/>
              <a:ext cx="366713" cy="41275"/>
            </a:xfrm>
            <a:prstGeom prst="rect">
              <a:avLst/>
            </a:prstGeom>
            <a:solidFill>
              <a:srgbClr val="FDC700"/>
            </a:solidFill>
            <a:ln w="9525">
              <a:noFill/>
              <a:miter lim="800000"/>
              <a:headEnd/>
              <a:tailEnd/>
            </a:ln>
          </p:spPr>
          <p:txBody>
            <a:bodyPr/>
            <a:lstStyle/>
            <a:p>
              <a:endParaRPr lang="en-IN"/>
            </a:p>
          </p:txBody>
        </p:sp>
        <p:sp>
          <p:nvSpPr>
            <p:cNvPr id="2080" name="Rectangle 29"/>
            <p:cNvSpPr>
              <a:spLocks noChangeArrowheads="1"/>
            </p:cNvSpPr>
            <p:nvPr userDrawn="1"/>
          </p:nvSpPr>
          <p:spPr bwMode="auto">
            <a:xfrm>
              <a:off x="4206875" y="3408363"/>
              <a:ext cx="365125" cy="41275"/>
            </a:xfrm>
            <a:prstGeom prst="rect">
              <a:avLst/>
            </a:prstGeom>
            <a:solidFill>
              <a:srgbClr val="FEC900"/>
            </a:solidFill>
            <a:ln w="9525">
              <a:noFill/>
              <a:miter lim="800000"/>
              <a:headEnd/>
              <a:tailEnd/>
            </a:ln>
          </p:spPr>
          <p:txBody>
            <a:bodyPr/>
            <a:lstStyle/>
            <a:p>
              <a:endParaRPr lang="en-IN"/>
            </a:p>
          </p:txBody>
        </p:sp>
        <p:sp>
          <p:nvSpPr>
            <p:cNvPr id="2081" name="Rectangle 30"/>
            <p:cNvSpPr>
              <a:spLocks noChangeArrowheads="1"/>
            </p:cNvSpPr>
            <p:nvPr userDrawn="1"/>
          </p:nvSpPr>
          <p:spPr bwMode="auto">
            <a:xfrm>
              <a:off x="4389438" y="3408363"/>
              <a:ext cx="365125" cy="41275"/>
            </a:xfrm>
            <a:prstGeom prst="rect">
              <a:avLst/>
            </a:prstGeom>
            <a:solidFill>
              <a:srgbClr val="FECB00"/>
            </a:solidFill>
            <a:ln w="9525">
              <a:noFill/>
              <a:miter lim="800000"/>
              <a:headEnd/>
              <a:tailEnd/>
            </a:ln>
          </p:spPr>
          <p:txBody>
            <a:bodyPr/>
            <a:lstStyle/>
            <a:p>
              <a:endParaRPr lang="en-IN"/>
            </a:p>
          </p:txBody>
        </p:sp>
        <p:sp>
          <p:nvSpPr>
            <p:cNvPr id="2082" name="Rectangle 31"/>
            <p:cNvSpPr>
              <a:spLocks noChangeArrowheads="1"/>
            </p:cNvSpPr>
            <p:nvPr userDrawn="1"/>
          </p:nvSpPr>
          <p:spPr bwMode="auto">
            <a:xfrm>
              <a:off x="4572000" y="3408363"/>
              <a:ext cx="365125" cy="41275"/>
            </a:xfrm>
            <a:prstGeom prst="rect">
              <a:avLst/>
            </a:prstGeom>
            <a:solidFill>
              <a:srgbClr val="FBCB00"/>
            </a:solidFill>
            <a:ln w="9525">
              <a:noFill/>
              <a:miter lim="800000"/>
              <a:headEnd/>
              <a:tailEnd/>
            </a:ln>
          </p:spPr>
          <p:txBody>
            <a:bodyPr/>
            <a:lstStyle/>
            <a:p>
              <a:endParaRPr lang="en-IN"/>
            </a:p>
          </p:txBody>
        </p:sp>
        <p:sp>
          <p:nvSpPr>
            <p:cNvPr id="2083" name="Rectangle 32"/>
            <p:cNvSpPr>
              <a:spLocks noChangeArrowheads="1"/>
            </p:cNvSpPr>
            <p:nvPr userDrawn="1"/>
          </p:nvSpPr>
          <p:spPr bwMode="auto">
            <a:xfrm>
              <a:off x="4754563" y="3408363"/>
              <a:ext cx="366713" cy="41275"/>
            </a:xfrm>
            <a:prstGeom prst="rect">
              <a:avLst/>
            </a:prstGeom>
            <a:solidFill>
              <a:srgbClr val="F3CA00"/>
            </a:solidFill>
            <a:ln w="9525">
              <a:noFill/>
              <a:miter lim="800000"/>
              <a:headEnd/>
              <a:tailEnd/>
            </a:ln>
          </p:spPr>
          <p:txBody>
            <a:bodyPr/>
            <a:lstStyle/>
            <a:p>
              <a:endParaRPr lang="en-IN"/>
            </a:p>
          </p:txBody>
        </p:sp>
        <p:sp>
          <p:nvSpPr>
            <p:cNvPr id="2084" name="Rectangle 33"/>
            <p:cNvSpPr>
              <a:spLocks noChangeArrowheads="1"/>
            </p:cNvSpPr>
            <p:nvPr userDrawn="1"/>
          </p:nvSpPr>
          <p:spPr bwMode="auto">
            <a:xfrm>
              <a:off x="4937125" y="3408363"/>
              <a:ext cx="366713" cy="41275"/>
            </a:xfrm>
            <a:prstGeom prst="rect">
              <a:avLst/>
            </a:prstGeom>
            <a:solidFill>
              <a:srgbClr val="ECC800"/>
            </a:solidFill>
            <a:ln w="9525">
              <a:noFill/>
              <a:miter lim="800000"/>
              <a:headEnd/>
              <a:tailEnd/>
            </a:ln>
          </p:spPr>
          <p:txBody>
            <a:bodyPr/>
            <a:lstStyle/>
            <a:p>
              <a:endParaRPr lang="en-IN"/>
            </a:p>
          </p:txBody>
        </p:sp>
        <p:sp>
          <p:nvSpPr>
            <p:cNvPr id="2085" name="Rectangle 34"/>
            <p:cNvSpPr>
              <a:spLocks noChangeArrowheads="1"/>
            </p:cNvSpPr>
            <p:nvPr userDrawn="1"/>
          </p:nvSpPr>
          <p:spPr bwMode="auto">
            <a:xfrm>
              <a:off x="5121275" y="3408363"/>
              <a:ext cx="365125" cy="41275"/>
            </a:xfrm>
            <a:prstGeom prst="rect">
              <a:avLst/>
            </a:prstGeom>
            <a:solidFill>
              <a:srgbClr val="E4C602"/>
            </a:solidFill>
            <a:ln w="9525">
              <a:noFill/>
              <a:miter lim="800000"/>
              <a:headEnd/>
              <a:tailEnd/>
            </a:ln>
          </p:spPr>
          <p:txBody>
            <a:bodyPr/>
            <a:lstStyle/>
            <a:p>
              <a:endParaRPr lang="en-IN"/>
            </a:p>
          </p:txBody>
        </p:sp>
        <p:sp>
          <p:nvSpPr>
            <p:cNvPr id="2086" name="Rectangle 35"/>
            <p:cNvSpPr>
              <a:spLocks noChangeArrowheads="1"/>
            </p:cNvSpPr>
            <p:nvPr userDrawn="1"/>
          </p:nvSpPr>
          <p:spPr bwMode="auto">
            <a:xfrm>
              <a:off x="5303838" y="3408363"/>
              <a:ext cx="365125" cy="41275"/>
            </a:xfrm>
            <a:prstGeom prst="rect">
              <a:avLst/>
            </a:prstGeom>
            <a:solidFill>
              <a:srgbClr val="DCC50A"/>
            </a:solidFill>
            <a:ln w="9525">
              <a:noFill/>
              <a:miter lim="800000"/>
              <a:headEnd/>
              <a:tailEnd/>
            </a:ln>
          </p:spPr>
          <p:txBody>
            <a:bodyPr/>
            <a:lstStyle/>
            <a:p>
              <a:endParaRPr lang="en-IN"/>
            </a:p>
          </p:txBody>
        </p:sp>
        <p:sp>
          <p:nvSpPr>
            <p:cNvPr id="2087" name="Rectangle 36"/>
            <p:cNvSpPr>
              <a:spLocks noChangeArrowheads="1"/>
            </p:cNvSpPr>
            <p:nvPr userDrawn="1"/>
          </p:nvSpPr>
          <p:spPr bwMode="auto">
            <a:xfrm>
              <a:off x="5486400" y="3408363"/>
              <a:ext cx="365125" cy="41275"/>
            </a:xfrm>
            <a:prstGeom prst="rect">
              <a:avLst/>
            </a:prstGeom>
            <a:solidFill>
              <a:srgbClr val="D5C30E"/>
            </a:solidFill>
            <a:ln w="9525">
              <a:noFill/>
              <a:miter lim="800000"/>
              <a:headEnd/>
              <a:tailEnd/>
            </a:ln>
          </p:spPr>
          <p:txBody>
            <a:bodyPr/>
            <a:lstStyle/>
            <a:p>
              <a:endParaRPr lang="en-IN"/>
            </a:p>
          </p:txBody>
        </p:sp>
        <p:sp>
          <p:nvSpPr>
            <p:cNvPr id="2088" name="Rectangle 37"/>
            <p:cNvSpPr>
              <a:spLocks noChangeArrowheads="1"/>
            </p:cNvSpPr>
            <p:nvPr userDrawn="1"/>
          </p:nvSpPr>
          <p:spPr bwMode="auto">
            <a:xfrm>
              <a:off x="5668963" y="3408363"/>
              <a:ext cx="366713" cy="41275"/>
            </a:xfrm>
            <a:prstGeom prst="rect">
              <a:avLst/>
            </a:prstGeom>
            <a:solidFill>
              <a:srgbClr val="CCC117"/>
            </a:solidFill>
            <a:ln w="9525">
              <a:noFill/>
              <a:miter lim="800000"/>
              <a:headEnd/>
              <a:tailEnd/>
            </a:ln>
          </p:spPr>
          <p:txBody>
            <a:bodyPr/>
            <a:lstStyle/>
            <a:p>
              <a:endParaRPr lang="en-IN"/>
            </a:p>
          </p:txBody>
        </p:sp>
        <p:sp>
          <p:nvSpPr>
            <p:cNvPr id="2089" name="Rectangle 38"/>
            <p:cNvSpPr>
              <a:spLocks noChangeArrowheads="1"/>
            </p:cNvSpPr>
            <p:nvPr userDrawn="1"/>
          </p:nvSpPr>
          <p:spPr bwMode="auto">
            <a:xfrm>
              <a:off x="5851525" y="3408363"/>
              <a:ext cx="366713" cy="41275"/>
            </a:xfrm>
            <a:prstGeom prst="rect">
              <a:avLst/>
            </a:prstGeom>
            <a:solidFill>
              <a:srgbClr val="B8BC21"/>
            </a:solidFill>
            <a:ln w="9525">
              <a:noFill/>
              <a:miter lim="800000"/>
              <a:headEnd/>
              <a:tailEnd/>
            </a:ln>
          </p:spPr>
          <p:txBody>
            <a:bodyPr/>
            <a:lstStyle/>
            <a:p>
              <a:endParaRPr lang="en-IN"/>
            </a:p>
          </p:txBody>
        </p:sp>
        <p:sp>
          <p:nvSpPr>
            <p:cNvPr id="2090" name="Rectangle 39"/>
            <p:cNvSpPr>
              <a:spLocks noChangeArrowheads="1"/>
            </p:cNvSpPr>
            <p:nvPr userDrawn="1"/>
          </p:nvSpPr>
          <p:spPr bwMode="auto">
            <a:xfrm>
              <a:off x="6035675" y="3408363"/>
              <a:ext cx="365125" cy="41275"/>
            </a:xfrm>
            <a:prstGeom prst="rect">
              <a:avLst/>
            </a:prstGeom>
            <a:solidFill>
              <a:srgbClr val="A3B829"/>
            </a:solidFill>
            <a:ln w="9525">
              <a:noFill/>
              <a:miter lim="800000"/>
              <a:headEnd/>
              <a:tailEnd/>
            </a:ln>
          </p:spPr>
          <p:txBody>
            <a:bodyPr/>
            <a:lstStyle/>
            <a:p>
              <a:endParaRPr lang="en-IN"/>
            </a:p>
          </p:txBody>
        </p:sp>
        <p:sp>
          <p:nvSpPr>
            <p:cNvPr id="2091" name="Rectangle 40"/>
            <p:cNvSpPr>
              <a:spLocks noChangeArrowheads="1"/>
            </p:cNvSpPr>
            <p:nvPr userDrawn="1"/>
          </p:nvSpPr>
          <p:spPr bwMode="auto">
            <a:xfrm>
              <a:off x="6218238" y="3408363"/>
              <a:ext cx="365125" cy="41275"/>
            </a:xfrm>
            <a:prstGeom prst="rect">
              <a:avLst/>
            </a:prstGeom>
            <a:solidFill>
              <a:srgbClr val="8CB230"/>
            </a:solidFill>
            <a:ln w="9525">
              <a:noFill/>
              <a:miter lim="800000"/>
              <a:headEnd/>
              <a:tailEnd/>
            </a:ln>
          </p:spPr>
          <p:txBody>
            <a:bodyPr/>
            <a:lstStyle/>
            <a:p>
              <a:endParaRPr lang="en-IN"/>
            </a:p>
          </p:txBody>
        </p:sp>
        <p:sp>
          <p:nvSpPr>
            <p:cNvPr id="2092" name="Rectangle 41"/>
            <p:cNvSpPr>
              <a:spLocks noChangeArrowheads="1"/>
            </p:cNvSpPr>
            <p:nvPr userDrawn="1"/>
          </p:nvSpPr>
          <p:spPr bwMode="auto">
            <a:xfrm>
              <a:off x="6400800" y="3408363"/>
              <a:ext cx="365125" cy="41275"/>
            </a:xfrm>
            <a:prstGeom prst="rect">
              <a:avLst/>
            </a:prstGeom>
            <a:solidFill>
              <a:srgbClr val="71AD36"/>
            </a:solidFill>
            <a:ln w="9525">
              <a:noFill/>
              <a:miter lim="800000"/>
              <a:headEnd/>
              <a:tailEnd/>
            </a:ln>
          </p:spPr>
          <p:txBody>
            <a:bodyPr/>
            <a:lstStyle/>
            <a:p>
              <a:endParaRPr lang="en-IN"/>
            </a:p>
          </p:txBody>
        </p:sp>
        <p:sp>
          <p:nvSpPr>
            <p:cNvPr id="2093" name="Rectangle 42"/>
            <p:cNvSpPr>
              <a:spLocks noChangeArrowheads="1"/>
            </p:cNvSpPr>
            <p:nvPr userDrawn="1"/>
          </p:nvSpPr>
          <p:spPr bwMode="auto">
            <a:xfrm>
              <a:off x="6583363" y="3408363"/>
              <a:ext cx="366713" cy="41275"/>
            </a:xfrm>
            <a:prstGeom prst="rect">
              <a:avLst/>
            </a:prstGeom>
            <a:solidFill>
              <a:srgbClr val="51A73B"/>
            </a:solidFill>
            <a:ln w="9525">
              <a:noFill/>
              <a:miter lim="800000"/>
              <a:headEnd/>
              <a:tailEnd/>
            </a:ln>
          </p:spPr>
          <p:txBody>
            <a:bodyPr/>
            <a:lstStyle/>
            <a:p>
              <a:endParaRPr lang="en-IN"/>
            </a:p>
          </p:txBody>
        </p:sp>
        <p:sp>
          <p:nvSpPr>
            <p:cNvPr id="2094" name="Rectangle 43"/>
            <p:cNvSpPr>
              <a:spLocks noChangeArrowheads="1"/>
            </p:cNvSpPr>
            <p:nvPr userDrawn="1"/>
          </p:nvSpPr>
          <p:spPr bwMode="auto">
            <a:xfrm>
              <a:off x="6765925" y="3408363"/>
              <a:ext cx="366713" cy="41275"/>
            </a:xfrm>
            <a:prstGeom prst="rect">
              <a:avLst/>
            </a:prstGeom>
            <a:solidFill>
              <a:srgbClr val="1DA240"/>
            </a:solidFill>
            <a:ln w="9525">
              <a:noFill/>
              <a:miter lim="800000"/>
              <a:headEnd/>
              <a:tailEnd/>
            </a:ln>
          </p:spPr>
          <p:txBody>
            <a:bodyPr/>
            <a:lstStyle/>
            <a:p>
              <a:endParaRPr lang="en-IN"/>
            </a:p>
          </p:txBody>
        </p:sp>
        <p:sp>
          <p:nvSpPr>
            <p:cNvPr id="2095" name="Rectangle 44"/>
            <p:cNvSpPr>
              <a:spLocks noChangeArrowheads="1"/>
            </p:cNvSpPr>
            <p:nvPr userDrawn="1"/>
          </p:nvSpPr>
          <p:spPr bwMode="auto">
            <a:xfrm>
              <a:off x="6950075" y="3408363"/>
              <a:ext cx="365125" cy="41275"/>
            </a:xfrm>
            <a:prstGeom prst="rect">
              <a:avLst/>
            </a:prstGeom>
            <a:solidFill>
              <a:srgbClr val="009D43"/>
            </a:solidFill>
            <a:ln w="9525">
              <a:noFill/>
              <a:miter lim="800000"/>
              <a:headEnd/>
              <a:tailEnd/>
            </a:ln>
          </p:spPr>
          <p:txBody>
            <a:bodyPr/>
            <a:lstStyle/>
            <a:p>
              <a:endParaRPr lang="en-IN"/>
            </a:p>
          </p:txBody>
        </p:sp>
        <p:sp>
          <p:nvSpPr>
            <p:cNvPr id="2096" name="Rectangle 45"/>
            <p:cNvSpPr>
              <a:spLocks noChangeArrowheads="1"/>
            </p:cNvSpPr>
            <p:nvPr userDrawn="1"/>
          </p:nvSpPr>
          <p:spPr bwMode="auto">
            <a:xfrm>
              <a:off x="7132638" y="3408363"/>
              <a:ext cx="365125" cy="41275"/>
            </a:xfrm>
            <a:prstGeom prst="rect">
              <a:avLst/>
            </a:prstGeom>
            <a:solidFill>
              <a:srgbClr val="009846"/>
            </a:solidFill>
            <a:ln w="9525">
              <a:noFill/>
              <a:miter lim="800000"/>
              <a:headEnd/>
              <a:tailEnd/>
            </a:ln>
          </p:spPr>
          <p:txBody>
            <a:bodyPr/>
            <a:lstStyle/>
            <a:p>
              <a:endParaRPr lang="en-IN"/>
            </a:p>
          </p:txBody>
        </p:sp>
        <p:sp>
          <p:nvSpPr>
            <p:cNvPr id="2097" name="Rectangle 46"/>
            <p:cNvSpPr>
              <a:spLocks noChangeArrowheads="1"/>
            </p:cNvSpPr>
            <p:nvPr userDrawn="1"/>
          </p:nvSpPr>
          <p:spPr bwMode="auto">
            <a:xfrm>
              <a:off x="7315200" y="3408363"/>
              <a:ext cx="365125" cy="41275"/>
            </a:xfrm>
            <a:prstGeom prst="rect">
              <a:avLst/>
            </a:prstGeom>
            <a:solidFill>
              <a:srgbClr val="008C57"/>
            </a:solidFill>
            <a:ln w="9525">
              <a:noFill/>
              <a:miter lim="800000"/>
              <a:headEnd/>
              <a:tailEnd/>
            </a:ln>
          </p:spPr>
          <p:txBody>
            <a:bodyPr/>
            <a:lstStyle/>
            <a:p>
              <a:endParaRPr lang="en-IN"/>
            </a:p>
          </p:txBody>
        </p:sp>
        <p:sp>
          <p:nvSpPr>
            <p:cNvPr id="2098" name="Rectangle 47"/>
            <p:cNvSpPr>
              <a:spLocks noChangeArrowheads="1"/>
            </p:cNvSpPr>
            <p:nvPr userDrawn="1"/>
          </p:nvSpPr>
          <p:spPr bwMode="auto">
            <a:xfrm>
              <a:off x="7497763" y="3408363"/>
              <a:ext cx="366713" cy="41275"/>
            </a:xfrm>
            <a:prstGeom prst="rect">
              <a:avLst/>
            </a:prstGeom>
            <a:solidFill>
              <a:srgbClr val="008068"/>
            </a:solidFill>
            <a:ln w="9525">
              <a:noFill/>
              <a:miter lim="800000"/>
              <a:headEnd/>
              <a:tailEnd/>
            </a:ln>
          </p:spPr>
          <p:txBody>
            <a:bodyPr/>
            <a:lstStyle/>
            <a:p>
              <a:endParaRPr lang="en-IN"/>
            </a:p>
          </p:txBody>
        </p:sp>
        <p:sp>
          <p:nvSpPr>
            <p:cNvPr id="2099" name="Rectangle 48"/>
            <p:cNvSpPr>
              <a:spLocks noChangeArrowheads="1"/>
            </p:cNvSpPr>
            <p:nvPr userDrawn="1"/>
          </p:nvSpPr>
          <p:spPr bwMode="auto">
            <a:xfrm>
              <a:off x="7680325" y="3408363"/>
              <a:ext cx="366713" cy="41275"/>
            </a:xfrm>
            <a:prstGeom prst="rect">
              <a:avLst/>
            </a:prstGeom>
            <a:solidFill>
              <a:srgbClr val="007275"/>
            </a:solidFill>
            <a:ln w="9525">
              <a:noFill/>
              <a:miter lim="800000"/>
              <a:headEnd/>
              <a:tailEnd/>
            </a:ln>
          </p:spPr>
          <p:txBody>
            <a:bodyPr/>
            <a:lstStyle/>
            <a:p>
              <a:endParaRPr lang="en-IN"/>
            </a:p>
          </p:txBody>
        </p:sp>
        <p:sp>
          <p:nvSpPr>
            <p:cNvPr id="2100" name="Rectangle 49"/>
            <p:cNvSpPr>
              <a:spLocks noChangeArrowheads="1"/>
            </p:cNvSpPr>
            <p:nvPr userDrawn="1"/>
          </p:nvSpPr>
          <p:spPr bwMode="auto">
            <a:xfrm>
              <a:off x="7864475" y="3408363"/>
              <a:ext cx="365125" cy="41275"/>
            </a:xfrm>
            <a:prstGeom prst="rect">
              <a:avLst/>
            </a:prstGeom>
            <a:solidFill>
              <a:srgbClr val="00637F"/>
            </a:solidFill>
            <a:ln w="9525">
              <a:noFill/>
              <a:miter lim="800000"/>
              <a:headEnd/>
              <a:tailEnd/>
            </a:ln>
          </p:spPr>
          <p:txBody>
            <a:bodyPr/>
            <a:lstStyle/>
            <a:p>
              <a:endParaRPr lang="en-IN"/>
            </a:p>
          </p:txBody>
        </p:sp>
        <p:sp>
          <p:nvSpPr>
            <p:cNvPr id="2101" name="Rectangle 50"/>
            <p:cNvSpPr>
              <a:spLocks noChangeArrowheads="1"/>
            </p:cNvSpPr>
            <p:nvPr userDrawn="1"/>
          </p:nvSpPr>
          <p:spPr bwMode="auto">
            <a:xfrm>
              <a:off x="8047038" y="3408363"/>
              <a:ext cx="365125" cy="41275"/>
            </a:xfrm>
            <a:prstGeom prst="rect">
              <a:avLst/>
            </a:prstGeom>
            <a:solidFill>
              <a:srgbClr val="185384"/>
            </a:solidFill>
            <a:ln w="9525">
              <a:noFill/>
              <a:miter lim="800000"/>
              <a:headEnd/>
              <a:tailEnd/>
            </a:ln>
          </p:spPr>
          <p:txBody>
            <a:bodyPr/>
            <a:lstStyle/>
            <a:p>
              <a:endParaRPr lang="en-IN"/>
            </a:p>
          </p:txBody>
        </p:sp>
        <p:sp>
          <p:nvSpPr>
            <p:cNvPr id="2102" name="Rectangle 51"/>
            <p:cNvSpPr>
              <a:spLocks noChangeArrowheads="1"/>
            </p:cNvSpPr>
            <p:nvPr userDrawn="1"/>
          </p:nvSpPr>
          <p:spPr bwMode="auto">
            <a:xfrm>
              <a:off x="8229600" y="3408363"/>
              <a:ext cx="365125" cy="41275"/>
            </a:xfrm>
            <a:prstGeom prst="rect">
              <a:avLst/>
            </a:prstGeom>
            <a:solidFill>
              <a:srgbClr val="2E4285"/>
            </a:solidFill>
            <a:ln w="9525">
              <a:noFill/>
              <a:miter lim="800000"/>
              <a:headEnd/>
              <a:tailEnd/>
            </a:ln>
          </p:spPr>
          <p:txBody>
            <a:bodyPr/>
            <a:lstStyle/>
            <a:p>
              <a:endParaRPr lang="en-IN"/>
            </a:p>
          </p:txBody>
        </p:sp>
        <p:sp>
          <p:nvSpPr>
            <p:cNvPr id="2103" name="Rectangle 52"/>
            <p:cNvSpPr>
              <a:spLocks noChangeArrowheads="1"/>
            </p:cNvSpPr>
            <p:nvPr userDrawn="1"/>
          </p:nvSpPr>
          <p:spPr bwMode="auto">
            <a:xfrm>
              <a:off x="8412163" y="3408363"/>
              <a:ext cx="366713" cy="41275"/>
            </a:xfrm>
            <a:prstGeom prst="rect">
              <a:avLst/>
            </a:prstGeom>
            <a:solidFill>
              <a:srgbClr val="313E85"/>
            </a:solidFill>
            <a:ln w="9525">
              <a:noFill/>
              <a:miter lim="800000"/>
              <a:headEnd/>
              <a:tailEnd/>
            </a:ln>
          </p:spPr>
          <p:txBody>
            <a:bodyPr/>
            <a:lstStyle/>
            <a:p>
              <a:endParaRPr lang="en-IN"/>
            </a:p>
          </p:txBody>
        </p:sp>
        <p:sp>
          <p:nvSpPr>
            <p:cNvPr id="2104" name="Rectangle 53"/>
            <p:cNvSpPr>
              <a:spLocks noChangeArrowheads="1"/>
            </p:cNvSpPr>
            <p:nvPr userDrawn="1"/>
          </p:nvSpPr>
          <p:spPr bwMode="auto">
            <a:xfrm>
              <a:off x="8594725" y="3408363"/>
              <a:ext cx="366713" cy="41275"/>
            </a:xfrm>
            <a:prstGeom prst="rect">
              <a:avLst/>
            </a:prstGeom>
            <a:solidFill>
              <a:srgbClr val="333B85"/>
            </a:solidFill>
            <a:ln w="9525">
              <a:noFill/>
              <a:miter lim="800000"/>
              <a:headEnd/>
              <a:tailEnd/>
            </a:ln>
          </p:spPr>
          <p:txBody>
            <a:bodyPr/>
            <a:lstStyle/>
            <a:p>
              <a:endParaRPr lang="en-IN"/>
            </a:p>
          </p:txBody>
        </p:sp>
        <p:sp>
          <p:nvSpPr>
            <p:cNvPr id="2105" name="Rectangle 54"/>
            <p:cNvSpPr>
              <a:spLocks noChangeArrowheads="1"/>
            </p:cNvSpPr>
            <p:nvPr userDrawn="1"/>
          </p:nvSpPr>
          <p:spPr bwMode="auto">
            <a:xfrm>
              <a:off x="8778875" y="3408363"/>
              <a:ext cx="365125" cy="41275"/>
            </a:xfrm>
            <a:prstGeom prst="rect">
              <a:avLst/>
            </a:prstGeom>
            <a:solidFill>
              <a:srgbClr val="353885"/>
            </a:solidFill>
            <a:ln w="9525">
              <a:noFill/>
              <a:miter lim="800000"/>
              <a:headEnd/>
              <a:tailEnd/>
            </a:ln>
          </p:spPr>
          <p:txBody>
            <a:bodyPr/>
            <a:lstStyle/>
            <a:p>
              <a:endParaRPr lang="en-IN"/>
            </a:p>
          </p:txBody>
        </p:sp>
        <p:sp>
          <p:nvSpPr>
            <p:cNvPr id="2106" name="Rectangle 55"/>
            <p:cNvSpPr>
              <a:spLocks noChangeArrowheads="1"/>
            </p:cNvSpPr>
            <p:nvPr userDrawn="1"/>
          </p:nvSpPr>
          <p:spPr bwMode="auto">
            <a:xfrm>
              <a:off x="8961438" y="3408363"/>
              <a:ext cx="182563" cy="41275"/>
            </a:xfrm>
            <a:prstGeom prst="rect">
              <a:avLst/>
            </a:prstGeom>
            <a:solidFill>
              <a:srgbClr val="393185"/>
            </a:solidFill>
            <a:ln w="9525">
              <a:noFill/>
              <a:miter lim="800000"/>
              <a:headEnd/>
              <a:tailEnd/>
            </a:ln>
          </p:spPr>
          <p:txBody>
            <a:bodyPr/>
            <a:lstStyle/>
            <a:p>
              <a:endParaRPr lang="en-IN"/>
            </a:p>
          </p:txBody>
        </p:sp>
        <p:sp>
          <p:nvSpPr>
            <p:cNvPr id="2107" name="Freeform 56"/>
            <p:cNvSpPr>
              <a:spLocks/>
            </p:cNvSpPr>
            <p:nvPr userDrawn="1"/>
          </p:nvSpPr>
          <p:spPr bwMode="auto">
            <a:xfrm>
              <a:off x="9144000" y="3408363"/>
              <a:ext cx="1588" cy="41275"/>
            </a:xfrm>
            <a:custGeom>
              <a:avLst/>
              <a:gdLst>
                <a:gd name="T0" fmla="*/ 0 w 1588"/>
                <a:gd name="T1" fmla="*/ 41275 h 78"/>
                <a:gd name="T2" fmla="*/ 0 w 1588"/>
                <a:gd name="T3" fmla="*/ 0 h 78"/>
                <a:gd name="T4" fmla="*/ 0 w 1588"/>
                <a:gd name="T5" fmla="*/ 41275 h 78"/>
                <a:gd name="T6" fmla="*/ 0 60000 65536"/>
                <a:gd name="T7" fmla="*/ 0 60000 65536"/>
                <a:gd name="T8" fmla="*/ 0 60000 65536"/>
              </a:gdLst>
              <a:ahLst/>
              <a:cxnLst>
                <a:cxn ang="T6">
                  <a:pos x="T0" y="T1"/>
                </a:cxn>
                <a:cxn ang="T7">
                  <a:pos x="T2" y="T3"/>
                </a:cxn>
                <a:cxn ang="T8">
                  <a:pos x="T4" y="T5"/>
                </a:cxn>
              </a:cxnLst>
              <a:rect l="0" t="0" r="r" b="b"/>
              <a:pathLst>
                <a:path w="1588" h="78">
                  <a:moveTo>
                    <a:pt x="0" y="78"/>
                  </a:moveTo>
                  <a:lnTo>
                    <a:pt x="0" y="0"/>
                  </a:lnTo>
                  <a:lnTo>
                    <a:pt x="0" y="78"/>
                  </a:lnTo>
                  <a:close/>
                </a:path>
              </a:pathLst>
            </a:custGeom>
            <a:solidFill>
              <a:srgbClr val="393185"/>
            </a:solidFill>
            <a:ln w="9525">
              <a:noFill/>
              <a:round/>
              <a:headEnd/>
              <a:tailEnd/>
            </a:ln>
          </p:spPr>
          <p:txBody>
            <a:bodyPr/>
            <a:lstStyle/>
            <a:p>
              <a:endParaRPr lang="en-US"/>
            </a:p>
          </p:txBody>
        </p:sp>
      </p:grpSp>
    </p:spTree>
  </p:cSld>
  <p:clrMap bg1="lt1" tx1="dk1" bg2="lt2" tx2="dk2" accent1="accent1" accent2="accent2" accent3="accent3" accent4="accent4" accent5="accent5" accent6="accent6" hlink="hlink" folHlink="folHlink"/>
  <p:sldLayoutIdLst>
    <p:sldLayoutId id="2147484663" r:id="rId1"/>
    <p:sldLayoutId id="2147484637" r:id="rId2"/>
    <p:sldLayoutId id="2147484664" r:id="rId3"/>
    <p:sldLayoutId id="2147484665" r:id="rId4"/>
    <p:sldLayoutId id="2147484638" r:id="rId5"/>
    <p:sldLayoutId id="2147484639" r:id="rId6"/>
    <p:sldLayoutId id="2147484640" r:id="rId7"/>
    <p:sldLayoutId id="2147484641" r:id="rId8"/>
    <p:sldLayoutId id="2147484642" r:id="rId9"/>
    <p:sldLayoutId id="2147484643" r:id="rId10"/>
    <p:sldLayoutId id="2147484666" r:id="rId11"/>
    <p:sldLayoutId id="2147484644" r:id="rId12"/>
    <p:sldLayoutId id="2147484645" r:id="rId13"/>
    <p:sldLayoutId id="2147484646" r:id="rId14"/>
    <p:sldLayoutId id="2147484647" r:id="rId15"/>
    <p:sldLayoutId id="2147484648" r:id="rId16"/>
    <p:sldLayoutId id="2147484649" r:id="rId17"/>
    <p:sldLayoutId id="2147484667" r:id="rId18"/>
    <p:sldLayoutId id="2147484668" r:id="rId19"/>
    <p:sldLayoutId id="2147484669" r:id="rId20"/>
    <p:sldLayoutId id="2147484670" r:id="rId21"/>
    <p:sldLayoutId id="2147484671" r:id="rId22"/>
  </p:sldLayoutIdLst>
  <p:timing>
    <p:tnLst>
      <p:par>
        <p:cTn id="1" dur="indefinite" restart="never" nodeType="tmRoot"/>
      </p:par>
    </p:tnLst>
  </p:timing>
  <p:txStyles>
    <p:titleStyle>
      <a:lvl1pPr algn="l" defTabSz="457200" rtl="0" eaLnBrk="0" fontAlgn="base" hangingPunct="0">
        <a:spcBef>
          <a:spcPct val="0"/>
        </a:spcBef>
        <a:spcAft>
          <a:spcPct val="0"/>
        </a:spcAft>
        <a:defRPr lang="en-US" sz="3000" b="1" kern="1200" dirty="0">
          <a:solidFill>
            <a:srgbClr val="595959"/>
          </a:solidFill>
          <a:latin typeface="+mj-lt"/>
          <a:ea typeface="+mn-ea"/>
          <a:cs typeface="Arial"/>
        </a:defRPr>
      </a:lvl1pPr>
      <a:lvl2pPr algn="l" defTabSz="457200" rtl="0" eaLnBrk="0" fontAlgn="base" hangingPunct="0">
        <a:spcBef>
          <a:spcPct val="0"/>
        </a:spcBef>
        <a:spcAft>
          <a:spcPct val="0"/>
        </a:spcAft>
        <a:defRPr sz="3000" b="1">
          <a:solidFill>
            <a:srgbClr val="595959"/>
          </a:solidFill>
          <a:latin typeface="Arial" charset="0"/>
          <a:cs typeface="Arial" charset="0"/>
        </a:defRPr>
      </a:lvl2pPr>
      <a:lvl3pPr algn="l" defTabSz="457200" rtl="0" eaLnBrk="0" fontAlgn="base" hangingPunct="0">
        <a:spcBef>
          <a:spcPct val="0"/>
        </a:spcBef>
        <a:spcAft>
          <a:spcPct val="0"/>
        </a:spcAft>
        <a:defRPr sz="3000" b="1">
          <a:solidFill>
            <a:srgbClr val="595959"/>
          </a:solidFill>
          <a:latin typeface="Arial" charset="0"/>
          <a:cs typeface="Arial" charset="0"/>
        </a:defRPr>
      </a:lvl3pPr>
      <a:lvl4pPr algn="l" defTabSz="457200" rtl="0" eaLnBrk="0" fontAlgn="base" hangingPunct="0">
        <a:spcBef>
          <a:spcPct val="0"/>
        </a:spcBef>
        <a:spcAft>
          <a:spcPct val="0"/>
        </a:spcAft>
        <a:defRPr sz="3000" b="1">
          <a:solidFill>
            <a:srgbClr val="595959"/>
          </a:solidFill>
          <a:latin typeface="Arial" charset="0"/>
          <a:cs typeface="Arial" charset="0"/>
        </a:defRPr>
      </a:lvl4pPr>
      <a:lvl5pPr algn="l" defTabSz="457200" rtl="0" eaLnBrk="0" fontAlgn="base" hangingPunct="0">
        <a:spcBef>
          <a:spcPct val="0"/>
        </a:spcBef>
        <a:spcAft>
          <a:spcPct val="0"/>
        </a:spcAft>
        <a:defRPr sz="3000" b="1">
          <a:solidFill>
            <a:srgbClr val="595959"/>
          </a:solidFill>
          <a:latin typeface="Arial" charset="0"/>
          <a:cs typeface="Arial" charset="0"/>
        </a:defRPr>
      </a:lvl5pPr>
      <a:lvl6pPr marL="457200" algn="l" defTabSz="457200" rtl="0" fontAlgn="base">
        <a:spcBef>
          <a:spcPct val="0"/>
        </a:spcBef>
        <a:spcAft>
          <a:spcPct val="0"/>
        </a:spcAft>
        <a:defRPr sz="3000" b="1">
          <a:solidFill>
            <a:srgbClr val="595959"/>
          </a:solidFill>
          <a:latin typeface="Arial" charset="0"/>
          <a:cs typeface="Arial" charset="0"/>
        </a:defRPr>
      </a:lvl6pPr>
      <a:lvl7pPr marL="914400" algn="l" defTabSz="457200" rtl="0" fontAlgn="base">
        <a:spcBef>
          <a:spcPct val="0"/>
        </a:spcBef>
        <a:spcAft>
          <a:spcPct val="0"/>
        </a:spcAft>
        <a:defRPr sz="3000" b="1">
          <a:solidFill>
            <a:srgbClr val="595959"/>
          </a:solidFill>
          <a:latin typeface="Arial" charset="0"/>
          <a:cs typeface="Arial" charset="0"/>
        </a:defRPr>
      </a:lvl7pPr>
      <a:lvl8pPr marL="1371600" algn="l" defTabSz="457200" rtl="0" fontAlgn="base">
        <a:spcBef>
          <a:spcPct val="0"/>
        </a:spcBef>
        <a:spcAft>
          <a:spcPct val="0"/>
        </a:spcAft>
        <a:defRPr sz="3000" b="1">
          <a:solidFill>
            <a:srgbClr val="595959"/>
          </a:solidFill>
          <a:latin typeface="Arial" charset="0"/>
          <a:cs typeface="Arial" charset="0"/>
        </a:defRPr>
      </a:lvl8pPr>
      <a:lvl9pPr marL="1828800" algn="l" defTabSz="457200" rtl="0" fontAlgn="base">
        <a:spcBef>
          <a:spcPct val="0"/>
        </a:spcBef>
        <a:spcAft>
          <a:spcPct val="0"/>
        </a:spcAft>
        <a:defRPr sz="3000" b="1">
          <a:solidFill>
            <a:srgbClr val="595959"/>
          </a:solidFill>
          <a:latin typeface="Arial" charset="0"/>
          <a:cs typeface="Arial" charset="0"/>
        </a:defRPr>
      </a:lvl9pPr>
    </p:titleStyle>
    <p:bodyStyle>
      <a:lvl1pPr marL="231775" indent="-231775" algn="l" defTabSz="457200" rtl="0" eaLnBrk="0" fontAlgn="base" hangingPunct="0">
        <a:spcBef>
          <a:spcPct val="20000"/>
        </a:spcBef>
        <a:spcAft>
          <a:spcPct val="0"/>
        </a:spcAft>
        <a:buFont typeface="Arial" charset="0"/>
        <a:buChar char="•"/>
        <a:defRPr lang="en-US" sz="2000" kern="1200" dirty="0">
          <a:solidFill>
            <a:srgbClr val="595959"/>
          </a:solidFill>
          <a:latin typeface="+mn-lt"/>
          <a:ea typeface="+mn-ea"/>
          <a:cs typeface="Arial"/>
        </a:defRPr>
      </a:lvl1pPr>
      <a:lvl2pPr marL="742950" indent="-285750" algn="l" defTabSz="457200" rtl="0" eaLnBrk="0" fontAlgn="base" hangingPunct="0">
        <a:spcBef>
          <a:spcPct val="20000"/>
        </a:spcBef>
        <a:spcAft>
          <a:spcPct val="0"/>
        </a:spcAft>
        <a:buFont typeface="Arial" charset="0"/>
        <a:buChar char="–"/>
        <a:defRPr lang="en-US" kern="1200" dirty="0">
          <a:solidFill>
            <a:srgbClr val="595959"/>
          </a:solidFill>
          <a:latin typeface="+mn-lt"/>
          <a:ea typeface="+mn-ea"/>
          <a:cs typeface="Arial" charset="0"/>
        </a:defRPr>
      </a:lvl2pPr>
      <a:lvl3pPr marL="1143000" indent="-228600" algn="l" defTabSz="457200" rtl="0" eaLnBrk="0" fontAlgn="base" hangingPunct="0">
        <a:spcBef>
          <a:spcPct val="20000"/>
        </a:spcBef>
        <a:spcAft>
          <a:spcPct val="0"/>
        </a:spcAft>
        <a:buFont typeface="Arial" charset="0"/>
        <a:buChar char="•"/>
        <a:defRPr lang="en-US" sz="1600" kern="1200" dirty="0">
          <a:solidFill>
            <a:srgbClr val="595959"/>
          </a:solidFill>
          <a:latin typeface="+mn-lt"/>
          <a:ea typeface="+mn-ea"/>
          <a:cs typeface="Arial" charset="0"/>
        </a:defRPr>
      </a:lvl3pPr>
      <a:lvl4pPr marL="1600200" indent="-228600" algn="l" defTabSz="457200" rtl="0" eaLnBrk="0" fontAlgn="base" hangingPunct="0">
        <a:spcBef>
          <a:spcPct val="20000"/>
        </a:spcBef>
        <a:spcAft>
          <a:spcPct val="0"/>
        </a:spcAft>
        <a:buFont typeface="Arial" charset="0"/>
        <a:buChar char="–"/>
        <a:defRPr lang="en-US" sz="1400" kern="1200" dirty="0">
          <a:solidFill>
            <a:srgbClr val="595959"/>
          </a:solidFill>
          <a:latin typeface="+mn-lt"/>
          <a:ea typeface="+mn-ea"/>
          <a:cs typeface="Arial" charset="0"/>
        </a:defRPr>
      </a:lvl4pPr>
      <a:lvl5pPr marL="2057400" indent="-228600" algn="l" defTabSz="457200" rtl="0" eaLnBrk="0" fontAlgn="base" hangingPunct="0">
        <a:spcBef>
          <a:spcPct val="20000"/>
        </a:spcBef>
        <a:spcAft>
          <a:spcPct val="0"/>
        </a:spcAft>
        <a:buFont typeface="Arial" charset="0"/>
        <a:buChar char="»"/>
        <a:defRPr lang="en-US" sz="1200" kern="1200" dirty="0">
          <a:solidFill>
            <a:srgbClr val="595959"/>
          </a:solidFill>
          <a:latin typeface="+mn-lt"/>
          <a:ea typeface="+mn-ea"/>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2.xml"/></Relationships>
</file>

<file path=ppt/slides/_rels/slide54.xml.rels><?xml version="1.0" encoding="UTF-8" standalone="yes"?>
<Relationships xmlns="http://schemas.openxmlformats.org/package/2006/relationships"><Relationship Id="rId8" Type="http://schemas.openxmlformats.org/officeDocument/2006/relationships/hyperlink" Target="http://www.coderanch.com/t/281980/JSP/java/Hyperlinks" TargetMode="External"/><Relationship Id="rId3" Type="http://schemas.openxmlformats.org/officeDocument/2006/relationships/hyperlink" Target="http://shop.oreilly.com/product/9781565927469.do" TargetMode="External"/><Relationship Id="rId7" Type="http://schemas.openxmlformats.org/officeDocument/2006/relationships/hyperlink" Target="http://www.apl.jhu.edu/~hall/java/Servlet-Tutorial/Servlet-Tutorial-JSP.html" TargetMode="External"/><Relationship Id="rId2" Type="http://schemas.openxmlformats.org/officeDocument/2006/relationships/notesSlide" Target="../notesSlides/notesSlide54.xml"/><Relationship Id="rId1" Type="http://schemas.openxmlformats.org/officeDocument/2006/relationships/slideLayout" Target="../slideLayouts/slideLayout5.xml"/><Relationship Id="rId6" Type="http://schemas.openxmlformats.org/officeDocument/2006/relationships/hyperlink" Target="http://users.polytech.unice.fr/~buffa/cours/internet/POLYS/servlets/Servlet-Tutorial-JSP.html" TargetMode="External"/><Relationship Id="rId5" Type="http://schemas.openxmlformats.org/officeDocument/2006/relationships/hyperlink" Target="http://www1.coe.neu.edu/~yozbek/isyg250/jsp.pdf" TargetMode="External"/><Relationship Id="rId4" Type="http://schemas.openxmlformats.org/officeDocument/2006/relationships/hyperlink" Target="http://java.sun.com/j2ee/tutorial/1_3-fcs/doc/JSPIntro.html" TargetMode="Externa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7"/>
          <p:cNvSpPr>
            <a:spLocks noGrp="1"/>
          </p:cNvSpPr>
          <p:nvPr>
            <p:ph type="ctrTitle"/>
          </p:nvPr>
        </p:nvSpPr>
        <p:spPr>
          <a:xfrm>
            <a:off x="4548188" y="1766888"/>
            <a:ext cx="4203700" cy="554037"/>
          </a:xfrm>
        </p:spPr>
        <p:txBody>
          <a:bodyPr/>
          <a:lstStyle/>
          <a:p>
            <a:pPr algn="r" eaLnBrk="1" hangingPunct="1"/>
            <a:r>
              <a:rPr smtClean="0">
                <a:solidFill>
                  <a:schemeClr val="tx1"/>
                </a:solidFill>
                <a:cs typeface="Arial" charset="0"/>
              </a:rPr>
              <a:t>J2EE</a:t>
            </a:r>
          </a:p>
        </p:txBody>
      </p:sp>
      <p:sp>
        <p:nvSpPr>
          <p:cNvPr id="25603" name="Text Placeholder 9"/>
          <p:cNvSpPr>
            <a:spLocks noGrp="1"/>
          </p:cNvSpPr>
          <p:nvPr>
            <p:ph type="body" sz="quarter" idx="19"/>
          </p:nvPr>
        </p:nvSpPr>
        <p:spPr>
          <a:xfrm>
            <a:off x="4876800" y="2971800"/>
            <a:ext cx="4057650" cy="479425"/>
          </a:xfrm>
        </p:spPr>
        <p:txBody>
          <a:bodyPr/>
          <a:lstStyle/>
          <a:p>
            <a:pPr algn="r" eaLnBrk="1" hangingPunct="1"/>
            <a:r>
              <a:rPr>
                <a:solidFill>
                  <a:schemeClr val="tx1"/>
                </a:solidFill>
                <a:latin typeface="Arial" charset="0"/>
                <a:cs typeface="Arial" charset="0"/>
              </a:rPr>
              <a:t>Module </a:t>
            </a:r>
            <a:r>
              <a:rPr smtClean="0">
                <a:solidFill>
                  <a:schemeClr val="tx1"/>
                </a:solidFill>
                <a:latin typeface="Arial" charset="0"/>
                <a:cs typeface="Arial" charset="0"/>
              </a:rPr>
              <a:t>3</a:t>
            </a:r>
            <a:endParaRPr>
              <a:solidFill>
                <a:schemeClr val="tx1"/>
              </a:solidFill>
              <a:latin typeface="Arial" charset="0"/>
              <a:cs typeface="Arial" charset="0"/>
            </a:endParaRPr>
          </a:p>
        </p:txBody>
      </p:sp>
      <p:sp>
        <p:nvSpPr>
          <p:cNvPr id="25604" name="Subtitle 8"/>
          <p:cNvSpPr>
            <a:spLocks noGrp="1"/>
          </p:cNvSpPr>
          <p:nvPr>
            <p:ph type="body" sz="quarter" idx="20"/>
          </p:nvPr>
        </p:nvSpPr>
        <p:spPr>
          <a:xfrm>
            <a:off x="4724400" y="2438400"/>
            <a:ext cx="4214813" cy="314325"/>
          </a:xfrm>
        </p:spPr>
        <p:txBody>
          <a:bodyPr/>
          <a:lstStyle/>
          <a:p>
            <a:pPr algn="r" eaLnBrk="1" hangingPunct="1"/>
            <a:r>
              <a:rPr>
                <a:solidFill>
                  <a:schemeClr val="tx1"/>
                </a:solidFill>
                <a:latin typeface="Arial" charset="0"/>
                <a:cs typeface="Arial" charset="0"/>
              </a:rPr>
              <a:t>JavaBeans and JSP</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52400" y="76200"/>
            <a:ext cx="8763000" cy="615950"/>
          </a:xfrm>
        </p:spPr>
        <p:txBody>
          <a:bodyPr/>
          <a:lstStyle/>
          <a:p>
            <a:pPr eaLnBrk="1" hangingPunct="1"/>
            <a:r>
              <a:rPr smtClean="0">
                <a:cs typeface="Arial" charset="0"/>
              </a:rPr>
              <a:t>The Architecture: </a:t>
            </a:r>
            <a:r>
              <a:rPr b="0" smtClean="0">
                <a:cs typeface="Arial" charset="0"/>
              </a:rPr>
              <a:t>The flow of JSP request</a:t>
            </a:r>
          </a:p>
        </p:txBody>
      </p:sp>
      <p:sp>
        <p:nvSpPr>
          <p:cNvPr id="34819" name="Date Placeholder 3"/>
          <p:cNvSpPr>
            <a:spLocks noGrp="1"/>
          </p:cNvSpPr>
          <p:nvPr>
            <p:ph type="dt"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2A372A86-10E0-4B8B-A505-7AD01029FFDF}" type="slidenum">
              <a:rPr lang="en-GB" smtClean="0">
                <a:latin typeface="Arial" charset="0"/>
                <a:cs typeface="Arial" charset="0"/>
              </a:rPr>
              <a:pPr/>
              <a:t>10</a:t>
            </a:fld>
            <a:endParaRPr lang="en-GB" smtClean="0">
              <a:latin typeface="Arial" charset="0"/>
              <a:cs typeface="Arial" charset="0"/>
            </a:endParaRPr>
          </a:p>
        </p:txBody>
      </p:sp>
      <p:pic>
        <p:nvPicPr>
          <p:cNvPr id="34820" name="Picture 3" descr="figure2"/>
          <p:cNvPicPr>
            <a:picLocks noChangeAspect="1" noChangeArrowheads="1"/>
          </p:cNvPicPr>
          <p:nvPr/>
        </p:nvPicPr>
        <p:blipFill>
          <a:blip r:embed="rId3" cstate="print"/>
          <a:srcRect/>
          <a:stretch>
            <a:fillRect/>
          </a:stretch>
        </p:blipFill>
        <p:spPr bwMode="auto">
          <a:xfrm>
            <a:off x="838200" y="1295400"/>
            <a:ext cx="7620000" cy="487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304800" y="131763"/>
            <a:ext cx="8610600" cy="630237"/>
          </a:xfrm>
        </p:spPr>
        <p:txBody>
          <a:bodyPr/>
          <a:lstStyle/>
          <a:p>
            <a:pPr eaLnBrk="1" hangingPunct="1"/>
            <a:r>
              <a:rPr smtClean="0">
                <a:cs typeface="Arial" charset="0"/>
              </a:rPr>
              <a:t>The Architecture: </a:t>
            </a:r>
            <a:r>
              <a:rPr b="0" smtClean="0">
                <a:cs typeface="Arial" charset="0"/>
              </a:rPr>
              <a:t>JSP Architecture Models</a:t>
            </a:r>
          </a:p>
        </p:txBody>
      </p:sp>
      <p:sp>
        <p:nvSpPr>
          <p:cNvPr id="35843" name="Rectangle 3"/>
          <p:cNvSpPr>
            <a:spLocks noGrp="1" noChangeArrowheads="1"/>
          </p:cNvSpPr>
          <p:nvPr>
            <p:ph idx="1"/>
          </p:nvPr>
        </p:nvSpPr>
        <p:spPr>
          <a:xfrm>
            <a:off x="457200" y="1219200"/>
            <a:ext cx="8229600" cy="4525963"/>
          </a:xfrm>
        </p:spPr>
        <p:txBody>
          <a:bodyPr/>
          <a:lstStyle/>
          <a:p>
            <a:pPr marL="381000" indent="-381000" algn="just" eaLnBrk="1" hangingPunct="1">
              <a:buFont typeface="Wingdings" pitchFamily="2" charset="2"/>
              <a:buNone/>
            </a:pPr>
            <a:r>
              <a:rPr sz="2400" smtClean="0">
                <a:cs typeface="Arial" charset="0"/>
              </a:rPr>
              <a:t>Sun specifies two different architectural models for building applications using Servlet and JSP.</a:t>
            </a:r>
          </a:p>
          <a:p>
            <a:pPr marL="381000" indent="-381000" eaLnBrk="1" hangingPunct="1">
              <a:buFont typeface="Wingdings" pitchFamily="2" charset="2"/>
              <a:buNone/>
            </a:pPr>
            <a:endParaRPr sz="2400" smtClean="0">
              <a:cs typeface="Arial" charset="0"/>
            </a:endParaRPr>
          </a:p>
          <a:p>
            <a:pPr marL="381000" indent="-381000" eaLnBrk="1" hangingPunct="1">
              <a:buFont typeface="Wingdings" pitchFamily="2" charset="2"/>
              <a:buAutoNum type="arabicPeriod"/>
            </a:pPr>
            <a:r>
              <a:rPr sz="2400" smtClean="0">
                <a:cs typeface="Arial" charset="0"/>
              </a:rPr>
              <a:t>JSP Model 1 Architecture</a:t>
            </a:r>
          </a:p>
          <a:p>
            <a:pPr marL="381000" indent="-381000" eaLnBrk="1" hangingPunct="1">
              <a:buFont typeface="Wingdings" pitchFamily="2" charset="2"/>
              <a:buAutoNum type="arabicPeriod"/>
            </a:pPr>
            <a:endParaRPr sz="2400" smtClean="0">
              <a:cs typeface="Arial" charset="0"/>
            </a:endParaRPr>
          </a:p>
          <a:p>
            <a:pPr marL="381000" indent="-381000" eaLnBrk="1" hangingPunct="1">
              <a:buFont typeface="Wingdings" pitchFamily="2" charset="2"/>
              <a:buAutoNum type="arabicPeriod"/>
            </a:pPr>
            <a:r>
              <a:rPr sz="2400" smtClean="0">
                <a:cs typeface="Arial" charset="0"/>
              </a:rPr>
              <a:t>JSP Model 2 Architecture</a:t>
            </a:r>
          </a:p>
        </p:txBody>
      </p:sp>
      <p:sp>
        <p:nvSpPr>
          <p:cNvPr id="35844" name="Date Placeholder 3"/>
          <p:cNvSpPr>
            <a:spLocks noGrp="1"/>
          </p:cNvSpPr>
          <p:nvPr>
            <p:ph type="dt"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09231320-5E1C-4F39-8B53-9FBC142416B2}" type="slidenum">
              <a:rPr lang="en-GB" smtClean="0">
                <a:latin typeface="Arial" charset="0"/>
                <a:cs typeface="Arial" charset="0"/>
              </a:rPr>
              <a:pPr/>
              <a:t>11</a:t>
            </a:fld>
            <a:endParaRPr lang="en-GB" smtClean="0">
              <a:latin typeface="Arial" charset="0"/>
              <a:cs typeface="Arial"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228600" y="76200"/>
            <a:ext cx="8610600" cy="584200"/>
          </a:xfrm>
        </p:spPr>
        <p:txBody>
          <a:bodyPr/>
          <a:lstStyle/>
          <a:p>
            <a:pPr eaLnBrk="1" hangingPunct="1"/>
            <a:r>
              <a:rPr sz="3200" smtClean="0">
                <a:cs typeface="Arial" charset="0"/>
              </a:rPr>
              <a:t>The Architecture: </a:t>
            </a:r>
            <a:r>
              <a:rPr sz="3200" b="0" smtClean="0">
                <a:cs typeface="Arial" charset="0"/>
              </a:rPr>
              <a:t>JSP Model 1 Architecture</a:t>
            </a:r>
          </a:p>
        </p:txBody>
      </p:sp>
      <p:sp>
        <p:nvSpPr>
          <p:cNvPr id="36867" name="Date Placeholder 3"/>
          <p:cNvSpPr>
            <a:spLocks noGrp="1"/>
          </p:cNvSpPr>
          <p:nvPr>
            <p:ph type="dt"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05C338E4-46A2-45C7-A9DA-D0AD5360B480}" type="slidenum">
              <a:rPr lang="en-GB" smtClean="0">
                <a:latin typeface="Arial" charset="0"/>
                <a:cs typeface="Arial" charset="0"/>
              </a:rPr>
              <a:pPr/>
              <a:t>12</a:t>
            </a:fld>
            <a:endParaRPr lang="en-GB" smtClean="0">
              <a:latin typeface="Arial" charset="0"/>
              <a:cs typeface="Arial" charset="0"/>
            </a:endParaRPr>
          </a:p>
        </p:txBody>
      </p:sp>
      <p:sp>
        <p:nvSpPr>
          <p:cNvPr id="36868" name="Rectangle 4"/>
          <p:cNvSpPr>
            <a:spLocks noChangeArrowheads="1"/>
          </p:cNvSpPr>
          <p:nvPr/>
        </p:nvSpPr>
        <p:spPr bwMode="auto">
          <a:xfrm>
            <a:off x="228600" y="2209800"/>
            <a:ext cx="1371600" cy="1066800"/>
          </a:xfrm>
          <a:prstGeom prst="rect">
            <a:avLst/>
          </a:prstGeom>
          <a:noFill/>
          <a:ln w="9525" algn="ctr">
            <a:solidFill>
              <a:schemeClr val="tx1"/>
            </a:solidFill>
            <a:miter lim="800000"/>
            <a:headEnd/>
            <a:tailEnd/>
          </a:ln>
        </p:spPr>
        <p:txBody>
          <a:bodyPr wrap="none" anchor="ctr"/>
          <a:lstStyle/>
          <a:p>
            <a:endParaRPr lang="en-US"/>
          </a:p>
        </p:txBody>
      </p:sp>
      <p:sp>
        <p:nvSpPr>
          <p:cNvPr id="36869" name="Rectangle 5"/>
          <p:cNvSpPr>
            <a:spLocks noChangeArrowheads="1"/>
          </p:cNvSpPr>
          <p:nvPr/>
        </p:nvSpPr>
        <p:spPr bwMode="auto">
          <a:xfrm>
            <a:off x="3025775" y="1752600"/>
            <a:ext cx="3048000" cy="3733800"/>
          </a:xfrm>
          <a:prstGeom prst="rect">
            <a:avLst/>
          </a:prstGeom>
          <a:noFill/>
          <a:ln w="9525" algn="ctr">
            <a:solidFill>
              <a:schemeClr val="tx1"/>
            </a:solidFill>
            <a:miter lim="800000"/>
            <a:headEnd/>
            <a:tailEnd/>
          </a:ln>
        </p:spPr>
        <p:txBody>
          <a:bodyPr wrap="none" anchor="ctr"/>
          <a:lstStyle/>
          <a:p>
            <a:endParaRPr lang="en-US"/>
          </a:p>
        </p:txBody>
      </p:sp>
      <p:sp>
        <p:nvSpPr>
          <p:cNvPr id="36870" name="AutoShape 6"/>
          <p:cNvSpPr>
            <a:spLocks noChangeArrowheads="1"/>
          </p:cNvSpPr>
          <p:nvPr/>
        </p:nvSpPr>
        <p:spPr bwMode="auto">
          <a:xfrm>
            <a:off x="7543800" y="3657600"/>
            <a:ext cx="1295400" cy="1828800"/>
          </a:xfrm>
          <a:prstGeom prst="can">
            <a:avLst>
              <a:gd name="adj" fmla="val 35294"/>
            </a:avLst>
          </a:prstGeom>
          <a:noFill/>
          <a:ln w="9525">
            <a:solidFill>
              <a:schemeClr val="tx1"/>
            </a:solidFill>
            <a:round/>
            <a:headEnd/>
            <a:tailEnd/>
          </a:ln>
        </p:spPr>
        <p:txBody>
          <a:bodyPr wrap="none" anchor="ctr"/>
          <a:lstStyle/>
          <a:p>
            <a:endParaRPr lang="en-US"/>
          </a:p>
        </p:txBody>
      </p:sp>
      <p:sp>
        <p:nvSpPr>
          <p:cNvPr id="36871" name="Rectangle 7"/>
          <p:cNvSpPr>
            <a:spLocks noChangeArrowheads="1"/>
          </p:cNvSpPr>
          <p:nvPr/>
        </p:nvSpPr>
        <p:spPr bwMode="auto">
          <a:xfrm>
            <a:off x="3559175" y="2133600"/>
            <a:ext cx="2133600" cy="1219200"/>
          </a:xfrm>
          <a:prstGeom prst="rect">
            <a:avLst/>
          </a:prstGeom>
          <a:noFill/>
          <a:ln w="9525" algn="ctr">
            <a:solidFill>
              <a:schemeClr val="tx1"/>
            </a:solidFill>
            <a:miter lim="800000"/>
            <a:headEnd/>
            <a:tailEnd/>
          </a:ln>
        </p:spPr>
        <p:txBody>
          <a:bodyPr wrap="none" anchor="ctr"/>
          <a:lstStyle/>
          <a:p>
            <a:endParaRPr lang="en-US"/>
          </a:p>
        </p:txBody>
      </p:sp>
      <p:sp>
        <p:nvSpPr>
          <p:cNvPr id="36872" name="Oval 8"/>
          <p:cNvSpPr>
            <a:spLocks noChangeArrowheads="1"/>
          </p:cNvSpPr>
          <p:nvPr/>
        </p:nvSpPr>
        <p:spPr bwMode="auto">
          <a:xfrm>
            <a:off x="3330575" y="4114800"/>
            <a:ext cx="2438400" cy="1066800"/>
          </a:xfrm>
          <a:prstGeom prst="ellipse">
            <a:avLst/>
          </a:prstGeom>
          <a:noFill/>
          <a:ln w="9525" algn="ctr">
            <a:solidFill>
              <a:schemeClr val="tx1"/>
            </a:solidFill>
            <a:round/>
            <a:headEnd/>
            <a:tailEnd/>
          </a:ln>
        </p:spPr>
        <p:txBody>
          <a:bodyPr wrap="none" anchor="ctr"/>
          <a:lstStyle/>
          <a:p>
            <a:endParaRPr lang="en-US"/>
          </a:p>
        </p:txBody>
      </p:sp>
      <p:sp>
        <p:nvSpPr>
          <p:cNvPr id="36873" name="Line 9"/>
          <p:cNvSpPr>
            <a:spLocks noChangeShapeType="1"/>
          </p:cNvSpPr>
          <p:nvPr/>
        </p:nvSpPr>
        <p:spPr bwMode="auto">
          <a:xfrm>
            <a:off x="1600200" y="2438400"/>
            <a:ext cx="1981200" cy="0"/>
          </a:xfrm>
          <a:prstGeom prst="line">
            <a:avLst/>
          </a:prstGeom>
          <a:noFill/>
          <a:ln w="9525">
            <a:solidFill>
              <a:schemeClr val="tx1"/>
            </a:solidFill>
            <a:round/>
            <a:headEnd/>
            <a:tailEnd type="triangle" w="med" len="med"/>
          </a:ln>
        </p:spPr>
        <p:txBody>
          <a:bodyPr/>
          <a:lstStyle/>
          <a:p>
            <a:endParaRPr lang="en-US"/>
          </a:p>
        </p:txBody>
      </p:sp>
      <p:sp>
        <p:nvSpPr>
          <p:cNvPr id="36874" name="Line 10"/>
          <p:cNvSpPr>
            <a:spLocks noChangeShapeType="1"/>
          </p:cNvSpPr>
          <p:nvPr/>
        </p:nvSpPr>
        <p:spPr bwMode="auto">
          <a:xfrm flipH="1">
            <a:off x="1600200" y="3124200"/>
            <a:ext cx="1981200" cy="0"/>
          </a:xfrm>
          <a:prstGeom prst="line">
            <a:avLst/>
          </a:prstGeom>
          <a:noFill/>
          <a:ln w="9525">
            <a:solidFill>
              <a:schemeClr val="tx1"/>
            </a:solidFill>
            <a:round/>
            <a:headEnd/>
            <a:tailEnd type="triangle" w="med" len="med"/>
          </a:ln>
        </p:spPr>
        <p:txBody>
          <a:bodyPr/>
          <a:lstStyle/>
          <a:p>
            <a:endParaRPr lang="en-US"/>
          </a:p>
        </p:txBody>
      </p:sp>
      <p:sp>
        <p:nvSpPr>
          <p:cNvPr id="36875" name="Line 12"/>
          <p:cNvSpPr>
            <a:spLocks noChangeShapeType="1"/>
          </p:cNvSpPr>
          <p:nvPr/>
        </p:nvSpPr>
        <p:spPr bwMode="auto">
          <a:xfrm>
            <a:off x="4211638" y="3352800"/>
            <a:ext cx="0" cy="762000"/>
          </a:xfrm>
          <a:prstGeom prst="line">
            <a:avLst/>
          </a:prstGeom>
          <a:noFill/>
          <a:ln w="9525">
            <a:solidFill>
              <a:schemeClr val="tx1"/>
            </a:solidFill>
            <a:round/>
            <a:headEnd type="triangle" w="med" len="med"/>
            <a:tailEnd type="triangle" w="med" len="med"/>
          </a:ln>
        </p:spPr>
        <p:txBody>
          <a:bodyPr/>
          <a:lstStyle/>
          <a:p>
            <a:endParaRPr lang="en-US"/>
          </a:p>
        </p:txBody>
      </p:sp>
      <p:sp>
        <p:nvSpPr>
          <p:cNvPr id="36876" name="Line 13"/>
          <p:cNvSpPr>
            <a:spLocks noChangeShapeType="1"/>
          </p:cNvSpPr>
          <p:nvPr/>
        </p:nvSpPr>
        <p:spPr bwMode="auto">
          <a:xfrm>
            <a:off x="5749925" y="4648200"/>
            <a:ext cx="1828800" cy="0"/>
          </a:xfrm>
          <a:prstGeom prst="line">
            <a:avLst/>
          </a:prstGeom>
          <a:noFill/>
          <a:ln w="9525">
            <a:solidFill>
              <a:schemeClr val="tx1"/>
            </a:solidFill>
            <a:round/>
            <a:headEnd/>
            <a:tailEnd type="triangle" w="med" len="med"/>
          </a:ln>
        </p:spPr>
        <p:txBody>
          <a:bodyPr/>
          <a:lstStyle/>
          <a:p>
            <a:endParaRPr lang="en-US"/>
          </a:p>
        </p:txBody>
      </p:sp>
      <p:sp>
        <p:nvSpPr>
          <p:cNvPr id="36877" name="Text Box 15"/>
          <p:cNvSpPr txBox="1">
            <a:spLocks noChangeArrowheads="1"/>
          </p:cNvSpPr>
          <p:nvPr/>
        </p:nvSpPr>
        <p:spPr bwMode="auto">
          <a:xfrm>
            <a:off x="457200" y="1524000"/>
            <a:ext cx="838200" cy="304800"/>
          </a:xfrm>
          <a:prstGeom prst="rect">
            <a:avLst/>
          </a:prstGeom>
          <a:noFill/>
          <a:ln w="9525" algn="ctr">
            <a:noFill/>
            <a:miter lim="800000"/>
            <a:headEnd/>
            <a:tailEnd/>
          </a:ln>
        </p:spPr>
        <p:txBody>
          <a:bodyPr>
            <a:spAutoFit/>
          </a:bodyPr>
          <a:lstStyle/>
          <a:p>
            <a:pPr>
              <a:spcBef>
                <a:spcPct val="50000"/>
              </a:spcBef>
            </a:pPr>
            <a:r>
              <a:rPr lang="en-US" sz="1400" b="1">
                <a:latin typeface="Verdana" pitchFamily="34" charset="0"/>
              </a:rPr>
              <a:t>Client</a:t>
            </a:r>
          </a:p>
        </p:txBody>
      </p:sp>
      <p:sp>
        <p:nvSpPr>
          <p:cNvPr id="36878" name="Text Box 16"/>
          <p:cNvSpPr txBox="1">
            <a:spLocks noChangeArrowheads="1"/>
          </p:cNvSpPr>
          <p:nvPr/>
        </p:nvSpPr>
        <p:spPr bwMode="auto">
          <a:xfrm>
            <a:off x="381000" y="2528888"/>
            <a:ext cx="1143000" cy="304800"/>
          </a:xfrm>
          <a:prstGeom prst="rect">
            <a:avLst/>
          </a:prstGeom>
          <a:noFill/>
          <a:ln w="9525" algn="ctr">
            <a:noFill/>
            <a:miter lim="800000"/>
            <a:headEnd/>
            <a:tailEnd/>
          </a:ln>
        </p:spPr>
        <p:txBody>
          <a:bodyPr>
            <a:spAutoFit/>
          </a:bodyPr>
          <a:lstStyle/>
          <a:p>
            <a:pPr>
              <a:spcBef>
                <a:spcPct val="50000"/>
              </a:spcBef>
            </a:pPr>
            <a:r>
              <a:rPr lang="en-US" sz="1400" b="1">
                <a:latin typeface="Verdana" pitchFamily="34" charset="0"/>
              </a:rPr>
              <a:t>Browser</a:t>
            </a:r>
          </a:p>
        </p:txBody>
      </p:sp>
      <p:sp>
        <p:nvSpPr>
          <p:cNvPr id="36879" name="Text Box 17"/>
          <p:cNvSpPr txBox="1">
            <a:spLocks noChangeArrowheads="1"/>
          </p:cNvSpPr>
          <p:nvPr/>
        </p:nvSpPr>
        <p:spPr bwMode="auto">
          <a:xfrm>
            <a:off x="3101975" y="1219200"/>
            <a:ext cx="2819400" cy="304800"/>
          </a:xfrm>
          <a:prstGeom prst="rect">
            <a:avLst/>
          </a:prstGeom>
          <a:noFill/>
          <a:ln w="9525" algn="ctr">
            <a:noFill/>
            <a:miter lim="800000"/>
            <a:headEnd/>
            <a:tailEnd/>
          </a:ln>
        </p:spPr>
        <p:txBody>
          <a:bodyPr>
            <a:spAutoFit/>
          </a:bodyPr>
          <a:lstStyle/>
          <a:p>
            <a:pPr algn="ctr">
              <a:spcBef>
                <a:spcPct val="50000"/>
              </a:spcBef>
            </a:pPr>
            <a:r>
              <a:rPr lang="en-US" sz="1400" b="1">
                <a:latin typeface="Verdana" pitchFamily="34" charset="0"/>
              </a:rPr>
              <a:t>Application Server</a:t>
            </a:r>
          </a:p>
        </p:txBody>
      </p:sp>
      <p:sp>
        <p:nvSpPr>
          <p:cNvPr id="36880" name="Text Box 18"/>
          <p:cNvSpPr txBox="1">
            <a:spLocks noChangeArrowheads="1"/>
          </p:cNvSpPr>
          <p:nvPr/>
        </p:nvSpPr>
        <p:spPr bwMode="auto">
          <a:xfrm>
            <a:off x="1565275" y="2133600"/>
            <a:ext cx="1482725" cy="304800"/>
          </a:xfrm>
          <a:prstGeom prst="rect">
            <a:avLst/>
          </a:prstGeom>
          <a:noFill/>
          <a:ln w="9525" algn="ctr">
            <a:noFill/>
            <a:miter lim="800000"/>
            <a:headEnd/>
            <a:tailEnd/>
          </a:ln>
        </p:spPr>
        <p:txBody>
          <a:bodyPr>
            <a:spAutoFit/>
          </a:bodyPr>
          <a:lstStyle/>
          <a:p>
            <a:pPr algn="ctr">
              <a:spcBef>
                <a:spcPct val="50000"/>
              </a:spcBef>
            </a:pPr>
            <a:r>
              <a:rPr lang="en-US" sz="1400" b="1">
                <a:latin typeface="Verdana" pitchFamily="34" charset="0"/>
              </a:rPr>
              <a:t>1. Request</a:t>
            </a:r>
          </a:p>
        </p:txBody>
      </p:sp>
      <p:sp>
        <p:nvSpPr>
          <p:cNvPr id="36881" name="Text Box 19"/>
          <p:cNvSpPr txBox="1">
            <a:spLocks noChangeArrowheads="1"/>
          </p:cNvSpPr>
          <p:nvPr/>
        </p:nvSpPr>
        <p:spPr bwMode="auto">
          <a:xfrm>
            <a:off x="1593850" y="2819400"/>
            <a:ext cx="1606550" cy="304800"/>
          </a:xfrm>
          <a:prstGeom prst="rect">
            <a:avLst/>
          </a:prstGeom>
          <a:noFill/>
          <a:ln w="9525" algn="ctr">
            <a:noFill/>
            <a:miter lim="800000"/>
            <a:headEnd/>
            <a:tailEnd/>
          </a:ln>
        </p:spPr>
        <p:txBody>
          <a:bodyPr>
            <a:spAutoFit/>
          </a:bodyPr>
          <a:lstStyle/>
          <a:p>
            <a:pPr algn="ctr">
              <a:spcBef>
                <a:spcPct val="50000"/>
              </a:spcBef>
            </a:pPr>
            <a:r>
              <a:rPr lang="en-US" sz="1400" b="1">
                <a:latin typeface="Verdana" pitchFamily="34" charset="0"/>
              </a:rPr>
              <a:t>4. Response</a:t>
            </a:r>
          </a:p>
        </p:txBody>
      </p:sp>
      <p:sp>
        <p:nvSpPr>
          <p:cNvPr id="36882" name="Text Box 20"/>
          <p:cNvSpPr txBox="1">
            <a:spLocks noChangeArrowheads="1"/>
          </p:cNvSpPr>
          <p:nvPr/>
        </p:nvSpPr>
        <p:spPr bwMode="auto">
          <a:xfrm>
            <a:off x="4191000" y="2528888"/>
            <a:ext cx="838200" cy="304800"/>
          </a:xfrm>
          <a:prstGeom prst="rect">
            <a:avLst/>
          </a:prstGeom>
          <a:noFill/>
          <a:ln w="9525" algn="ctr">
            <a:noFill/>
            <a:miter lim="800000"/>
            <a:headEnd/>
            <a:tailEnd/>
          </a:ln>
        </p:spPr>
        <p:txBody>
          <a:bodyPr>
            <a:spAutoFit/>
          </a:bodyPr>
          <a:lstStyle/>
          <a:p>
            <a:pPr algn="ctr">
              <a:spcBef>
                <a:spcPct val="50000"/>
              </a:spcBef>
            </a:pPr>
            <a:r>
              <a:rPr lang="en-US" sz="1400" b="1">
                <a:latin typeface="Verdana" pitchFamily="34" charset="0"/>
              </a:rPr>
              <a:t>JSP</a:t>
            </a:r>
          </a:p>
        </p:txBody>
      </p:sp>
      <p:sp>
        <p:nvSpPr>
          <p:cNvPr id="36883" name="Text Box 21"/>
          <p:cNvSpPr txBox="1">
            <a:spLocks noChangeArrowheads="1"/>
          </p:cNvSpPr>
          <p:nvPr/>
        </p:nvSpPr>
        <p:spPr bwMode="auto">
          <a:xfrm>
            <a:off x="3594100" y="4433888"/>
            <a:ext cx="1981200" cy="304800"/>
          </a:xfrm>
          <a:prstGeom prst="rect">
            <a:avLst/>
          </a:prstGeom>
          <a:noFill/>
          <a:ln w="9525" algn="ctr">
            <a:noFill/>
            <a:miter lim="800000"/>
            <a:headEnd/>
            <a:tailEnd/>
          </a:ln>
        </p:spPr>
        <p:txBody>
          <a:bodyPr>
            <a:spAutoFit/>
          </a:bodyPr>
          <a:lstStyle/>
          <a:p>
            <a:pPr algn="ctr">
              <a:spcBef>
                <a:spcPct val="50000"/>
              </a:spcBef>
            </a:pPr>
            <a:r>
              <a:rPr lang="en-US" sz="1400" b="1">
                <a:latin typeface="Verdana" pitchFamily="34" charset="0"/>
              </a:rPr>
              <a:t>JavaBeans</a:t>
            </a:r>
          </a:p>
        </p:txBody>
      </p:sp>
      <p:sp>
        <p:nvSpPr>
          <p:cNvPr id="36884" name="Text Box 22"/>
          <p:cNvSpPr txBox="1">
            <a:spLocks noChangeArrowheads="1"/>
          </p:cNvSpPr>
          <p:nvPr/>
        </p:nvSpPr>
        <p:spPr bwMode="auto">
          <a:xfrm>
            <a:off x="4495800" y="3352800"/>
            <a:ext cx="1600200" cy="517525"/>
          </a:xfrm>
          <a:prstGeom prst="rect">
            <a:avLst/>
          </a:prstGeom>
          <a:noFill/>
          <a:ln w="9525" algn="ctr">
            <a:noFill/>
            <a:miter lim="800000"/>
            <a:headEnd/>
            <a:tailEnd/>
          </a:ln>
        </p:spPr>
        <p:txBody>
          <a:bodyPr>
            <a:spAutoFit/>
          </a:bodyPr>
          <a:lstStyle/>
          <a:p>
            <a:pPr>
              <a:spcBef>
                <a:spcPct val="50000"/>
              </a:spcBef>
            </a:pPr>
            <a:r>
              <a:rPr lang="en-US" sz="1400" b="1">
                <a:latin typeface="Verdana" pitchFamily="34" charset="0"/>
              </a:rPr>
              <a:t>2. Creates JavaBeans</a:t>
            </a:r>
          </a:p>
        </p:txBody>
      </p:sp>
      <p:sp>
        <p:nvSpPr>
          <p:cNvPr id="36885" name="Text Box 23"/>
          <p:cNvSpPr txBox="1">
            <a:spLocks noChangeArrowheads="1"/>
          </p:cNvSpPr>
          <p:nvPr/>
        </p:nvSpPr>
        <p:spPr bwMode="auto">
          <a:xfrm>
            <a:off x="5562600" y="4191000"/>
            <a:ext cx="2133600" cy="304800"/>
          </a:xfrm>
          <a:prstGeom prst="rect">
            <a:avLst/>
          </a:prstGeom>
          <a:noFill/>
          <a:ln w="9525" algn="ctr">
            <a:noFill/>
            <a:miter lim="800000"/>
            <a:headEnd/>
            <a:tailEnd/>
          </a:ln>
        </p:spPr>
        <p:txBody>
          <a:bodyPr>
            <a:spAutoFit/>
          </a:bodyPr>
          <a:lstStyle/>
          <a:p>
            <a:pPr algn="ctr">
              <a:spcBef>
                <a:spcPct val="50000"/>
              </a:spcBef>
            </a:pPr>
            <a:r>
              <a:rPr lang="en-US" sz="1400" b="1">
                <a:latin typeface="Verdana" pitchFamily="34" charset="0"/>
              </a:rPr>
              <a:t>3. Retrieves Data</a:t>
            </a:r>
          </a:p>
        </p:txBody>
      </p:sp>
      <p:sp>
        <p:nvSpPr>
          <p:cNvPr id="36886" name="Text Box 24"/>
          <p:cNvSpPr txBox="1">
            <a:spLocks noChangeArrowheads="1"/>
          </p:cNvSpPr>
          <p:nvPr/>
        </p:nvSpPr>
        <p:spPr bwMode="auto">
          <a:xfrm>
            <a:off x="7772400" y="5715000"/>
            <a:ext cx="838200" cy="304800"/>
          </a:xfrm>
          <a:prstGeom prst="rect">
            <a:avLst/>
          </a:prstGeom>
          <a:noFill/>
          <a:ln w="9525" algn="ctr">
            <a:noFill/>
            <a:miter lim="800000"/>
            <a:headEnd/>
            <a:tailEnd/>
          </a:ln>
        </p:spPr>
        <p:txBody>
          <a:bodyPr>
            <a:spAutoFit/>
          </a:bodyPr>
          <a:lstStyle/>
          <a:p>
            <a:pPr algn="ctr">
              <a:spcBef>
                <a:spcPct val="50000"/>
              </a:spcBef>
            </a:pPr>
            <a:r>
              <a:rPr lang="en-US" sz="1400" b="1">
                <a:latin typeface="Verdana" pitchFamily="34" charset="0"/>
              </a:rPr>
              <a:t>DB</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52400" y="131763"/>
            <a:ext cx="8458200" cy="584200"/>
          </a:xfrm>
        </p:spPr>
        <p:txBody>
          <a:bodyPr/>
          <a:lstStyle/>
          <a:p>
            <a:pPr eaLnBrk="1" hangingPunct="1"/>
            <a:r>
              <a:rPr sz="3200" smtClean="0">
                <a:cs typeface="Arial" charset="0"/>
              </a:rPr>
              <a:t>The Architecture: </a:t>
            </a:r>
            <a:r>
              <a:rPr sz="3200" b="0" smtClean="0">
                <a:cs typeface="Arial" charset="0"/>
              </a:rPr>
              <a:t>JSP Model 2 Architecture</a:t>
            </a:r>
          </a:p>
        </p:txBody>
      </p:sp>
      <p:sp>
        <p:nvSpPr>
          <p:cNvPr id="37891" name="Date Placeholder 3"/>
          <p:cNvSpPr>
            <a:spLocks noGrp="1"/>
          </p:cNvSpPr>
          <p:nvPr>
            <p:ph type="dt"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E84A47BF-707C-4DE5-80DC-56AE30676E8D}" type="slidenum">
              <a:rPr lang="en-GB" smtClean="0">
                <a:latin typeface="Arial" charset="0"/>
                <a:cs typeface="Arial" charset="0"/>
              </a:rPr>
              <a:pPr/>
              <a:t>13</a:t>
            </a:fld>
            <a:endParaRPr lang="en-GB" smtClean="0">
              <a:latin typeface="Arial" charset="0"/>
              <a:cs typeface="Arial" charset="0"/>
            </a:endParaRPr>
          </a:p>
        </p:txBody>
      </p:sp>
      <p:pic>
        <p:nvPicPr>
          <p:cNvPr id="37892" name="Picture 4"/>
          <p:cNvPicPr>
            <a:picLocks noChangeAspect="1" noChangeArrowheads="1"/>
          </p:cNvPicPr>
          <p:nvPr/>
        </p:nvPicPr>
        <p:blipFill>
          <a:blip r:embed="rId3" cstate="print"/>
          <a:srcRect/>
          <a:stretch>
            <a:fillRect/>
          </a:stretch>
        </p:blipFill>
        <p:spPr bwMode="auto">
          <a:xfrm>
            <a:off x="0" y="1476375"/>
            <a:ext cx="9144000" cy="4238625"/>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457200" y="131763"/>
            <a:ext cx="8229600" cy="554037"/>
          </a:xfrm>
        </p:spPr>
        <p:txBody>
          <a:bodyPr/>
          <a:lstStyle/>
          <a:p>
            <a:pPr eaLnBrk="1" hangingPunct="1"/>
            <a:r>
              <a:rPr smtClean="0">
                <a:cs typeface="Arial" charset="0"/>
              </a:rPr>
              <a:t>Quiz</a:t>
            </a:r>
          </a:p>
        </p:txBody>
      </p:sp>
      <p:sp>
        <p:nvSpPr>
          <p:cNvPr id="38915" name="Content Placeholder 2"/>
          <p:cNvSpPr>
            <a:spLocks noGrp="1"/>
          </p:cNvSpPr>
          <p:nvPr>
            <p:ph idx="1"/>
          </p:nvPr>
        </p:nvSpPr>
        <p:spPr>
          <a:xfrm>
            <a:off x="457200" y="1066800"/>
            <a:ext cx="8229600" cy="5184775"/>
          </a:xfrm>
        </p:spPr>
        <p:txBody>
          <a:bodyPr/>
          <a:lstStyle/>
          <a:p>
            <a:pPr eaLnBrk="1" hangingPunct="1">
              <a:buFont typeface="Arial" charset="0"/>
              <a:buNone/>
            </a:pPr>
            <a:endParaRPr b="1" smtClean="0">
              <a:cs typeface="Arial" charset="0"/>
            </a:endParaRPr>
          </a:p>
          <a:p>
            <a:pPr eaLnBrk="1" hangingPunct="1">
              <a:buFont typeface="Arial" charset="0"/>
              <a:buAutoNum type="arabicPeriod"/>
            </a:pPr>
            <a:r>
              <a:rPr sz="2400" smtClean="0">
                <a:cs typeface="Arial" charset="0"/>
              </a:rPr>
              <a:t>A JSP page is transformed into ___________________.</a:t>
            </a:r>
          </a:p>
          <a:p>
            <a:pPr eaLnBrk="1" hangingPunct="1">
              <a:buFont typeface="Arial" charset="0"/>
              <a:buNone/>
            </a:pPr>
            <a:endParaRPr sz="2400" smtClean="0">
              <a:cs typeface="Arial" charset="0"/>
            </a:endParaRPr>
          </a:p>
          <a:p>
            <a:pPr algn="just">
              <a:buFont typeface="Arial" charset="0"/>
              <a:buAutoNum type="arabicPeriod" startAt="2"/>
            </a:pPr>
            <a:r>
              <a:rPr sz="2400" smtClean="0">
                <a:cs typeface="Arial" charset="0"/>
              </a:rPr>
              <a:t>JSP pages provide a means to create dynamic Web pages using HTML and the Java programming language. (TRUE/ FALSE)</a:t>
            </a:r>
          </a:p>
          <a:p>
            <a:pPr algn="just">
              <a:buFont typeface="Arial" charset="0"/>
              <a:buAutoNum type="arabicPeriod" startAt="2"/>
            </a:pPr>
            <a:endParaRPr sz="2400" smtClean="0">
              <a:cs typeface="Arial" charset="0"/>
            </a:endParaRPr>
          </a:p>
          <a:p>
            <a:pPr algn="just">
              <a:buFont typeface="Arial" charset="0"/>
              <a:buAutoNum type="arabicPeriod" startAt="2"/>
            </a:pPr>
            <a:r>
              <a:rPr sz="2400" smtClean="0">
                <a:cs typeface="Arial" charset="0"/>
              </a:rPr>
              <a:t>With JSP, the coding is done in Java and only in Java.(TRUE/ FALSE)</a:t>
            </a:r>
          </a:p>
          <a:p>
            <a:pPr>
              <a:buFont typeface="Arial" charset="0"/>
              <a:buNone/>
            </a:pPr>
            <a:endParaRPr smtClean="0">
              <a:cs typeface="Arial" charset="0"/>
            </a:endParaRPr>
          </a:p>
          <a:p>
            <a:pPr>
              <a:buFont typeface="Arial" charset="0"/>
              <a:buNone/>
            </a:pPr>
            <a:endParaRPr smtClean="0">
              <a:cs typeface="Arial" charset="0"/>
            </a:endParaRPr>
          </a:p>
        </p:txBody>
      </p:sp>
      <p:sp>
        <p:nvSpPr>
          <p:cNvPr id="38916" name="Date Placeholder 3"/>
          <p:cNvSpPr>
            <a:spLocks noGrp="1"/>
          </p:cNvSpPr>
          <p:nvPr>
            <p:ph type="dt"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E74803B5-4F7B-47F7-861B-C5F077C35228}" type="slidenum">
              <a:rPr lang="en-GB" smtClean="0">
                <a:latin typeface="Arial" charset="0"/>
                <a:cs typeface="Arial" charset="0"/>
              </a:rPr>
              <a:pPr/>
              <a:t>14</a:t>
            </a:fld>
            <a:endParaRPr lang="en-GB" smtClean="0">
              <a:latin typeface="Arial" charset="0"/>
              <a:cs typeface="Arial"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Placeholder 1"/>
          <p:cNvSpPr>
            <a:spLocks noGrp="1"/>
          </p:cNvSpPr>
          <p:nvPr>
            <p:ph type="body" sz="quarter" idx="11"/>
          </p:nvPr>
        </p:nvSpPr>
        <p:spPr>
          <a:xfrm>
            <a:off x="469900" y="2613025"/>
            <a:ext cx="8220075" cy="623888"/>
          </a:xfrm>
        </p:spPr>
        <p:txBody>
          <a:bodyPr/>
          <a:lstStyle/>
          <a:p>
            <a:pPr eaLnBrk="1" hangingPunct="1"/>
            <a:r>
              <a:rPr>
                <a:solidFill>
                  <a:schemeClr val="tx1"/>
                </a:solidFill>
                <a:cs typeface="Arial" charset="0"/>
              </a:rPr>
              <a:t>Elements of JSP</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228600" y="76200"/>
            <a:ext cx="8458200" cy="615553"/>
          </a:xfrm>
        </p:spPr>
        <p:txBody>
          <a:bodyPr/>
          <a:lstStyle/>
          <a:p>
            <a:pPr eaLnBrk="1" hangingPunct="1"/>
            <a:r>
              <a:rPr smtClean="0">
                <a:cs typeface="Arial" charset="0"/>
              </a:rPr>
              <a:t>Elements </a:t>
            </a:r>
            <a:r>
              <a:rPr smtClean="0">
                <a:cs typeface="Arial" charset="0"/>
              </a:rPr>
              <a:t>of JSP</a:t>
            </a:r>
            <a:endParaRPr smtClean="0">
              <a:cs typeface="Arial" charset="0"/>
            </a:endParaRPr>
          </a:p>
        </p:txBody>
      </p:sp>
      <p:sp>
        <p:nvSpPr>
          <p:cNvPr id="40963" name="Rectangle 3"/>
          <p:cNvSpPr>
            <a:spLocks noGrp="1" noChangeArrowheads="1"/>
          </p:cNvSpPr>
          <p:nvPr>
            <p:ph idx="1"/>
          </p:nvPr>
        </p:nvSpPr>
        <p:spPr>
          <a:xfrm>
            <a:off x="457200" y="1219200"/>
            <a:ext cx="8229600" cy="4525963"/>
          </a:xfrm>
        </p:spPr>
        <p:txBody>
          <a:bodyPr/>
          <a:lstStyle/>
          <a:p>
            <a:pPr marL="381000" indent="-381000" eaLnBrk="1" hangingPunct="1">
              <a:buClr>
                <a:schemeClr val="tx1"/>
              </a:buClr>
              <a:buFontTx/>
              <a:buNone/>
            </a:pPr>
            <a:r>
              <a:rPr sz="2800" smtClean="0">
                <a:cs typeface="Arial" charset="0"/>
              </a:rPr>
              <a:t>The three basic elements of a JSP are:</a:t>
            </a:r>
          </a:p>
          <a:p>
            <a:pPr marL="381000" indent="-381000" eaLnBrk="1" hangingPunct="1">
              <a:buFontTx/>
              <a:buAutoNum type="arabicPeriod"/>
            </a:pPr>
            <a:endParaRPr sz="1000" smtClean="0">
              <a:cs typeface="Arial" charset="0"/>
            </a:endParaRPr>
          </a:p>
          <a:p>
            <a:pPr marL="381000" indent="-381000" eaLnBrk="1" hangingPunct="1">
              <a:buFontTx/>
              <a:buAutoNum type="arabicPeriod"/>
            </a:pPr>
            <a:r>
              <a:rPr sz="2800" smtClean="0">
                <a:cs typeface="Arial" charset="0"/>
              </a:rPr>
              <a:t>Scripting elements</a:t>
            </a:r>
          </a:p>
          <a:p>
            <a:pPr marL="381000" indent="-381000" eaLnBrk="1" hangingPunct="1">
              <a:buFontTx/>
              <a:buAutoNum type="arabicPeriod"/>
            </a:pPr>
            <a:endParaRPr sz="1000" smtClean="0">
              <a:cs typeface="Arial" charset="0"/>
            </a:endParaRPr>
          </a:p>
          <a:p>
            <a:pPr marL="381000" indent="-381000" eaLnBrk="1" hangingPunct="1">
              <a:buFontTx/>
              <a:buAutoNum type="arabicPeriod"/>
            </a:pPr>
            <a:r>
              <a:rPr sz="2800" smtClean="0">
                <a:cs typeface="Arial" charset="0"/>
              </a:rPr>
              <a:t>Directives </a:t>
            </a:r>
          </a:p>
          <a:p>
            <a:pPr marL="381000" indent="-381000" eaLnBrk="1" hangingPunct="1">
              <a:buFontTx/>
              <a:buAutoNum type="arabicPeriod"/>
            </a:pPr>
            <a:endParaRPr sz="1000" smtClean="0">
              <a:cs typeface="Arial" charset="0"/>
            </a:endParaRPr>
          </a:p>
          <a:p>
            <a:pPr marL="381000" indent="-381000" eaLnBrk="1" hangingPunct="1">
              <a:buFontTx/>
              <a:buAutoNum type="arabicPeriod"/>
            </a:pPr>
            <a:r>
              <a:rPr sz="2800" smtClean="0">
                <a:cs typeface="Arial" charset="0"/>
              </a:rPr>
              <a:t>Actions  </a:t>
            </a:r>
          </a:p>
        </p:txBody>
      </p:sp>
      <p:sp>
        <p:nvSpPr>
          <p:cNvPr id="40964" name="Date Placeholder 3"/>
          <p:cNvSpPr>
            <a:spLocks noGrp="1"/>
          </p:cNvSpPr>
          <p:nvPr>
            <p:ph type="dt"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0FB12AC3-BDAA-45BD-AABF-689E0C904A9A}" type="slidenum">
              <a:rPr lang="en-GB" smtClean="0">
                <a:latin typeface="Arial" charset="0"/>
                <a:cs typeface="Arial" charset="0"/>
              </a:rPr>
              <a:pPr/>
              <a:t>16</a:t>
            </a:fld>
            <a:endParaRPr lang="en-GB" smtClean="0">
              <a:latin typeface="Arial" charset="0"/>
              <a:cs typeface="Arial"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52400" y="152400"/>
            <a:ext cx="8534400" cy="554038"/>
          </a:xfrm>
        </p:spPr>
        <p:txBody>
          <a:bodyPr/>
          <a:lstStyle/>
          <a:p>
            <a:pPr eaLnBrk="1" hangingPunct="1"/>
            <a:r>
              <a:rPr smtClean="0">
                <a:cs typeface="Arial" charset="0"/>
              </a:rPr>
              <a:t>Elements of JSP: </a:t>
            </a:r>
            <a:r>
              <a:rPr b="0" smtClean="0">
                <a:cs typeface="Arial" charset="0"/>
              </a:rPr>
              <a:t>Scripting Elements</a:t>
            </a:r>
          </a:p>
        </p:txBody>
      </p:sp>
      <p:sp>
        <p:nvSpPr>
          <p:cNvPr id="200708" name="Rectangle 3"/>
          <p:cNvSpPr>
            <a:spLocks noGrp="1" noChangeArrowheads="1"/>
          </p:cNvSpPr>
          <p:nvPr>
            <p:ph idx="1"/>
          </p:nvPr>
        </p:nvSpPr>
        <p:spPr>
          <a:xfrm>
            <a:off x="457200" y="1066800"/>
            <a:ext cx="8229600" cy="5184775"/>
          </a:xfrm>
        </p:spPr>
        <p:txBody>
          <a:bodyPr>
            <a:normAutofit/>
          </a:bodyPr>
          <a:lstStyle/>
          <a:p>
            <a:pPr algn="just" eaLnBrk="1" fontAlgn="auto" hangingPunct="1">
              <a:spcAft>
                <a:spcPts val="0"/>
              </a:spcAft>
              <a:buFont typeface="Arial" charset="0"/>
              <a:buNone/>
              <a:defRPr/>
            </a:pPr>
            <a:r>
              <a:rPr sz="2400" dirty="0"/>
              <a:t>Lets you insert Java code into the </a:t>
            </a:r>
            <a:r>
              <a:rPr sz="2400" dirty="0" err="1"/>
              <a:t>servlet</a:t>
            </a:r>
            <a:r>
              <a:rPr sz="2400" dirty="0"/>
              <a:t> that will be generated from the current JSP </a:t>
            </a:r>
            <a:r>
              <a:rPr sz="2400" dirty="0" smtClean="0"/>
              <a:t>page.</a:t>
            </a:r>
            <a:endParaRPr sz="2400" dirty="0"/>
          </a:p>
          <a:p>
            <a:pPr algn="just" eaLnBrk="1" fontAlgn="auto" hangingPunct="1">
              <a:spcAft>
                <a:spcPts val="0"/>
              </a:spcAft>
              <a:buFont typeface="Arial"/>
              <a:buChar char="•"/>
              <a:defRPr/>
            </a:pPr>
            <a:endParaRPr sz="1100" dirty="0"/>
          </a:p>
          <a:p>
            <a:pPr algn="just" eaLnBrk="1" fontAlgn="auto" hangingPunct="1">
              <a:spcAft>
                <a:spcPts val="0"/>
              </a:spcAft>
              <a:buFont typeface="Arial" charset="0"/>
              <a:buNone/>
              <a:defRPr/>
            </a:pPr>
            <a:r>
              <a:rPr sz="2400" dirty="0"/>
              <a:t>There are three forms: </a:t>
            </a:r>
            <a:endParaRPr sz="2400" dirty="0" smtClean="0"/>
          </a:p>
          <a:p>
            <a:pPr algn="just" eaLnBrk="1" fontAlgn="auto" hangingPunct="1">
              <a:spcAft>
                <a:spcPts val="0"/>
              </a:spcAft>
              <a:buFont typeface="Arial" charset="0"/>
              <a:buNone/>
              <a:defRPr/>
            </a:pPr>
            <a:endParaRPr sz="1000" dirty="0"/>
          </a:p>
          <a:p>
            <a:pPr lvl="1" algn="just" eaLnBrk="1" fontAlgn="auto" hangingPunct="1">
              <a:spcAft>
                <a:spcPts val="0"/>
              </a:spcAft>
              <a:buFont typeface="Arial"/>
              <a:buChar char="•"/>
              <a:defRPr/>
            </a:pPr>
            <a:r>
              <a:rPr sz="2200" b="1" dirty="0" smtClean="0"/>
              <a:t>Expressions</a:t>
            </a:r>
          </a:p>
          <a:p>
            <a:pPr lvl="1" algn="just" eaLnBrk="1" fontAlgn="auto" hangingPunct="1">
              <a:spcAft>
                <a:spcPts val="0"/>
              </a:spcAft>
              <a:buFont typeface="Wingdings" pitchFamily="2" charset="2"/>
              <a:buNone/>
              <a:defRPr/>
            </a:pPr>
            <a:r>
              <a:rPr sz="2200" dirty="0"/>
              <a:t>	  </a:t>
            </a:r>
            <a:r>
              <a:rPr sz="2200" dirty="0" smtClean="0"/>
              <a:t>			Useful shorthand for printing out strings and contents of  variables</a:t>
            </a:r>
            <a:r>
              <a:rPr sz="2200" b="1" dirty="0" smtClean="0"/>
              <a:t>.</a:t>
            </a:r>
          </a:p>
          <a:p>
            <a:pPr algn="just" eaLnBrk="1" fontAlgn="auto" hangingPunct="1">
              <a:spcAft>
                <a:spcPts val="0"/>
              </a:spcAft>
              <a:buFont typeface="Wingdings" pitchFamily="2" charset="2"/>
              <a:buNone/>
              <a:defRPr/>
            </a:pPr>
            <a:endParaRPr sz="1100" b="1" dirty="0" smtClean="0"/>
          </a:p>
          <a:p>
            <a:pPr lvl="1" algn="just" eaLnBrk="1" fontAlgn="auto" hangingPunct="1">
              <a:spcAft>
                <a:spcPts val="0"/>
              </a:spcAft>
              <a:buFont typeface="Arial"/>
              <a:buChar char="•"/>
              <a:defRPr/>
            </a:pPr>
            <a:r>
              <a:rPr sz="2200" b="1" dirty="0" err="1" smtClean="0"/>
              <a:t>Scriptlets</a:t>
            </a:r>
            <a:endParaRPr sz="2200" b="1" dirty="0"/>
          </a:p>
          <a:p>
            <a:pPr lvl="1" algn="just" eaLnBrk="1" fontAlgn="auto" hangingPunct="1">
              <a:spcAft>
                <a:spcPts val="0"/>
              </a:spcAft>
              <a:buFont typeface="Wingdings" pitchFamily="2" charset="2"/>
              <a:buNone/>
              <a:defRPr/>
            </a:pPr>
            <a:r>
              <a:rPr sz="2200" dirty="0" smtClean="0"/>
              <a:t>				Lets </a:t>
            </a:r>
            <a:r>
              <a:rPr sz="2200" dirty="0"/>
              <a:t>you insert any valid Java code into the JSP.</a:t>
            </a:r>
          </a:p>
          <a:p>
            <a:pPr algn="just" eaLnBrk="1" fontAlgn="auto" hangingPunct="1">
              <a:spcAft>
                <a:spcPts val="0"/>
              </a:spcAft>
              <a:buFont typeface="Arial"/>
              <a:buChar char="•"/>
              <a:defRPr/>
            </a:pPr>
            <a:endParaRPr sz="1000" dirty="0"/>
          </a:p>
          <a:p>
            <a:pPr lvl="1" algn="just" eaLnBrk="1" fontAlgn="auto" hangingPunct="1">
              <a:spcAft>
                <a:spcPts val="0"/>
              </a:spcAft>
              <a:buFont typeface="Arial"/>
              <a:buChar char="•"/>
              <a:defRPr/>
            </a:pPr>
            <a:r>
              <a:rPr sz="2200" b="1" dirty="0"/>
              <a:t>Declarations</a:t>
            </a:r>
          </a:p>
          <a:p>
            <a:pPr lvl="1" algn="just" eaLnBrk="1" fontAlgn="auto" hangingPunct="1">
              <a:spcAft>
                <a:spcPts val="0"/>
              </a:spcAft>
              <a:buFont typeface="Wingdings" pitchFamily="2" charset="2"/>
              <a:buNone/>
              <a:defRPr/>
            </a:pPr>
            <a:r>
              <a:rPr sz="2200" dirty="0"/>
              <a:t>		</a:t>
            </a:r>
            <a:r>
              <a:rPr sz="2200" dirty="0" smtClean="0"/>
              <a:t>		Useful </a:t>
            </a:r>
            <a:r>
              <a:rPr sz="2200" dirty="0"/>
              <a:t>for declaring page wide variables and methods(Java) or functions.</a:t>
            </a:r>
          </a:p>
          <a:p>
            <a:pPr eaLnBrk="1" fontAlgn="auto" hangingPunct="1">
              <a:spcAft>
                <a:spcPts val="0"/>
              </a:spcAft>
              <a:buFont typeface="Arial"/>
              <a:buChar char="•"/>
              <a:defRPr/>
            </a:pPr>
            <a:endParaRPr b="1" dirty="0">
              <a:solidFill>
                <a:schemeClr val="tx1">
                  <a:lumMod val="65000"/>
                  <a:lumOff val="35000"/>
                </a:schemeClr>
              </a:solidFill>
            </a:endParaRPr>
          </a:p>
        </p:txBody>
      </p:sp>
      <p:sp>
        <p:nvSpPr>
          <p:cNvPr id="41988" name="Date Placeholder 3"/>
          <p:cNvSpPr>
            <a:spLocks noGrp="1"/>
          </p:cNvSpPr>
          <p:nvPr>
            <p:ph type="dt"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ADABAAB7-FF3D-451B-A758-F9C4A8C41569}" type="slidenum">
              <a:rPr lang="en-GB" smtClean="0">
                <a:latin typeface="Arial" charset="0"/>
                <a:cs typeface="Arial" charset="0"/>
              </a:rPr>
              <a:pPr/>
              <a:t>17</a:t>
            </a:fld>
            <a:endParaRPr lang="en-GB" smtClean="0">
              <a:latin typeface="Arial" charset="0"/>
              <a:cs typeface="Arial"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304800" y="131763"/>
            <a:ext cx="8229600" cy="554037"/>
          </a:xfrm>
        </p:spPr>
        <p:txBody>
          <a:bodyPr/>
          <a:lstStyle/>
          <a:p>
            <a:pPr eaLnBrk="1" hangingPunct="1"/>
            <a:r>
              <a:rPr smtClean="0">
                <a:cs typeface="Arial" charset="0"/>
              </a:rPr>
              <a:t>Scripting Elements: </a:t>
            </a:r>
            <a:r>
              <a:rPr b="0" smtClean="0">
                <a:cs typeface="Arial" charset="0"/>
              </a:rPr>
              <a:t>Expressions</a:t>
            </a:r>
          </a:p>
        </p:txBody>
      </p:sp>
      <p:sp>
        <p:nvSpPr>
          <p:cNvPr id="43011" name="Rectangle 3"/>
          <p:cNvSpPr>
            <a:spLocks noGrp="1" noChangeArrowheads="1"/>
          </p:cNvSpPr>
          <p:nvPr>
            <p:ph idx="1"/>
          </p:nvPr>
        </p:nvSpPr>
        <p:spPr>
          <a:xfrm>
            <a:off x="381000" y="1143000"/>
            <a:ext cx="8382000" cy="5334000"/>
          </a:xfrm>
        </p:spPr>
        <p:txBody>
          <a:bodyPr/>
          <a:lstStyle/>
          <a:p>
            <a:pPr algn="just" eaLnBrk="1" hangingPunct="1">
              <a:lnSpc>
                <a:spcPct val="90000"/>
              </a:lnSpc>
              <a:spcBef>
                <a:spcPts val="500"/>
              </a:spcBef>
              <a:spcAft>
                <a:spcPts val="500"/>
              </a:spcAft>
              <a:buFont typeface="Wingdings" pitchFamily="2" charset="2"/>
              <a:buNone/>
            </a:pPr>
            <a:r>
              <a:rPr smtClean="0">
                <a:cs typeface="Arial" charset="0"/>
              </a:rPr>
              <a:t>A JSP </a:t>
            </a:r>
            <a:r>
              <a:rPr i="1" smtClean="0">
                <a:cs typeface="Arial" charset="0"/>
              </a:rPr>
              <a:t>expression</a:t>
            </a:r>
            <a:r>
              <a:rPr smtClean="0">
                <a:cs typeface="Arial" charset="0"/>
              </a:rPr>
              <a:t> is used to insert Java values directly into the output.</a:t>
            </a:r>
          </a:p>
          <a:p>
            <a:pPr algn="just" eaLnBrk="1" hangingPunct="1">
              <a:lnSpc>
                <a:spcPct val="90000"/>
              </a:lnSpc>
              <a:spcBef>
                <a:spcPts val="500"/>
              </a:spcBef>
              <a:spcAft>
                <a:spcPts val="500"/>
              </a:spcAft>
              <a:buFont typeface="Wingdings" pitchFamily="2" charset="2"/>
              <a:buNone/>
            </a:pPr>
            <a:r>
              <a:rPr smtClean="0">
                <a:cs typeface="Arial" charset="0"/>
              </a:rPr>
              <a:t>	&lt;%= Java Expression %&gt;</a:t>
            </a:r>
          </a:p>
          <a:p>
            <a:pPr algn="just" eaLnBrk="1" hangingPunct="1">
              <a:lnSpc>
                <a:spcPct val="90000"/>
              </a:lnSpc>
              <a:spcBef>
                <a:spcPct val="0"/>
              </a:spcBef>
              <a:buFont typeface="Wingdings" pitchFamily="2" charset="2"/>
              <a:buNone/>
            </a:pPr>
            <a:endParaRPr smtClean="0">
              <a:cs typeface="Arial" charset="0"/>
            </a:endParaRPr>
          </a:p>
          <a:p>
            <a:pPr algn="just" eaLnBrk="1" hangingPunct="1">
              <a:lnSpc>
                <a:spcPct val="90000"/>
              </a:lnSpc>
            </a:pPr>
            <a:r>
              <a:rPr smtClean="0">
                <a:cs typeface="Arial" charset="0"/>
              </a:rPr>
              <a:t>The Java expression is evaluated, converted to a string, and inserted in the page. This evaluation is performed at run-time (when the page is requested), and thus has full access to information about the request. </a:t>
            </a:r>
          </a:p>
          <a:p>
            <a:pPr algn="just" eaLnBrk="1" hangingPunct="1">
              <a:lnSpc>
                <a:spcPct val="90000"/>
              </a:lnSpc>
            </a:pPr>
            <a:endParaRPr smtClean="0">
              <a:cs typeface="Arial" charset="0"/>
            </a:endParaRPr>
          </a:p>
          <a:p>
            <a:pPr algn="just" eaLnBrk="1" hangingPunct="1">
              <a:lnSpc>
                <a:spcPct val="90000"/>
              </a:lnSpc>
            </a:pPr>
            <a:r>
              <a:rPr smtClean="0">
                <a:cs typeface="Arial" charset="0"/>
              </a:rPr>
              <a:t>For example, the following shows the date/time that the page was requested: Current time: &lt;%= new java.util.Date() %&gt; </a:t>
            </a:r>
          </a:p>
          <a:p>
            <a:pPr algn="just" eaLnBrk="1" hangingPunct="1">
              <a:lnSpc>
                <a:spcPct val="90000"/>
              </a:lnSpc>
            </a:pPr>
            <a:endParaRPr smtClean="0">
              <a:cs typeface="Arial" charset="0"/>
            </a:endParaRPr>
          </a:p>
          <a:p>
            <a:pPr algn="just" eaLnBrk="1" hangingPunct="1">
              <a:lnSpc>
                <a:spcPct val="90000"/>
              </a:lnSpc>
            </a:pPr>
            <a:r>
              <a:rPr smtClean="0">
                <a:cs typeface="Arial" charset="0"/>
              </a:rPr>
              <a:t>This evaluation is performed at run-time. To simplify these expressions, there are a number of predefined variables that you can use. Finally, note that XML authors can use an alternative syntax for JSP expressions: </a:t>
            </a:r>
          </a:p>
          <a:p>
            <a:pPr eaLnBrk="1" hangingPunct="1">
              <a:lnSpc>
                <a:spcPct val="90000"/>
              </a:lnSpc>
              <a:buFont typeface="Wingdings" pitchFamily="2" charset="2"/>
              <a:buNone/>
            </a:pPr>
            <a:r>
              <a:rPr smtClean="0">
                <a:cs typeface="Arial" charset="0"/>
              </a:rPr>
              <a:t>	&lt;jsp:expression&gt; 		Java Expression     &lt;/jsp:expression&gt; </a:t>
            </a:r>
          </a:p>
          <a:p>
            <a:pPr eaLnBrk="1" hangingPunct="1">
              <a:lnSpc>
                <a:spcPct val="90000"/>
              </a:lnSpc>
              <a:spcBef>
                <a:spcPct val="0"/>
              </a:spcBef>
              <a:buFont typeface="Wingdings" pitchFamily="2" charset="2"/>
              <a:buNone/>
            </a:pPr>
            <a:endParaRPr smtClean="0">
              <a:latin typeface="Verdana" pitchFamily="34" charset="0"/>
              <a:cs typeface="Arial" charset="0"/>
            </a:endParaRPr>
          </a:p>
          <a:p>
            <a:pPr eaLnBrk="1" hangingPunct="1">
              <a:lnSpc>
                <a:spcPct val="90000"/>
              </a:lnSpc>
              <a:buFont typeface="Wingdings" pitchFamily="2" charset="2"/>
              <a:buNone/>
            </a:pPr>
            <a:endParaRPr sz="1600" smtClean="0">
              <a:latin typeface="Verdana" pitchFamily="34" charset="0"/>
              <a:cs typeface="Arial" charset="0"/>
            </a:endParaRPr>
          </a:p>
          <a:p>
            <a:pPr eaLnBrk="1" hangingPunct="1">
              <a:lnSpc>
                <a:spcPct val="90000"/>
              </a:lnSpc>
              <a:buFont typeface="Wingdings" pitchFamily="2" charset="2"/>
              <a:buNone/>
            </a:pPr>
            <a:endParaRPr sz="1600" smtClean="0">
              <a:cs typeface="Arial" charset="0"/>
            </a:endParaRPr>
          </a:p>
        </p:txBody>
      </p:sp>
      <p:sp>
        <p:nvSpPr>
          <p:cNvPr id="43012" name="Date Placeholder 3"/>
          <p:cNvSpPr>
            <a:spLocks noGrp="1"/>
          </p:cNvSpPr>
          <p:nvPr>
            <p:ph type="dt"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2AD3F385-64AD-4A9E-A8E2-B8D2EC10CA30}" type="slidenum">
              <a:rPr lang="en-GB" smtClean="0">
                <a:latin typeface="Arial" charset="0"/>
                <a:cs typeface="Arial" charset="0"/>
              </a:rPr>
              <a:pPr/>
              <a:t>18</a:t>
            </a:fld>
            <a:endParaRPr lang="en-GB" smtClean="0">
              <a:latin typeface="Arial" charset="0"/>
              <a:cs typeface="Arial"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52400" y="131763"/>
            <a:ext cx="8382000" cy="554037"/>
          </a:xfrm>
        </p:spPr>
        <p:txBody>
          <a:bodyPr/>
          <a:lstStyle/>
          <a:p>
            <a:pPr eaLnBrk="1" hangingPunct="1"/>
            <a:r>
              <a:rPr smtClean="0">
                <a:cs typeface="Arial" charset="0"/>
              </a:rPr>
              <a:t>Example on Expressions</a:t>
            </a:r>
          </a:p>
        </p:txBody>
      </p:sp>
      <p:sp>
        <p:nvSpPr>
          <p:cNvPr id="44035" name="Date Placeholder 3"/>
          <p:cNvSpPr>
            <a:spLocks noGrp="1"/>
          </p:cNvSpPr>
          <p:nvPr>
            <p:ph type="dt"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80DE2AD2-60A2-44A2-8088-B89B05D671EB}" type="slidenum">
              <a:rPr lang="en-GB" smtClean="0">
                <a:latin typeface="Arial" charset="0"/>
                <a:cs typeface="Arial" charset="0"/>
              </a:rPr>
              <a:pPr/>
              <a:t>19</a:t>
            </a:fld>
            <a:endParaRPr lang="en-GB" smtClean="0">
              <a:latin typeface="Arial" charset="0"/>
              <a:cs typeface="Arial" charset="0"/>
            </a:endParaRPr>
          </a:p>
        </p:txBody>
      </p:sp>
      <p:sp>
        <p:nvSpPr>
          <p:cNvPr id="44036" name="Rectangle 3"/>
          <p:cNvSpPr>
            <a:spLocks/>
          </p:cNvSpPr>
          <p:nvPr/>
        </p:nvSpPr>
        <p:spPr bwMode="auto">
          <a:xfrm>
            <a:off x="457200" y="1371600"/>
            <a:ext cx="8229600" cy="5029200"/>
          </a:xfrm>
          <a:prstGeom prst="rect">
            <a:avLst/>
          </a:prstGeom>
          <a:noFill/>
          <a:ln w="9525">
            <a:noFill/>
            <a:miter lim="800000"/>
            <a:headEnd/>
            <a:tailEnd/>
          </a:ln>
        </p:spPr>
        <p:txBody>
          <a:bodyPr/>
          <a:lstStyle/>
          <a:p>
            <a:pPr marL="231775" indent="-231775" defTabSz="457200" eaLnBrk="0" hangingPunct="0">
              <a:spcBef>
                <a:spcPct val="20000"/>
              </a:spcBef>
              <a:buFont typeface="Arial" charset="0"/>
              <a:buChar char="•"/>
            </a:pPr>
            <a:r>
              <a:rPr lang="en-US" sz="2000">
                <a:solidFill>
                  <a:srgbClr val="595959"/>
                </a:solidFill>
              </a:rPr>
              <a:t>A first JSP example </a:t>
            </a:r>
          </a:p>
          <a:p>
            <a:pPr marL="231775" indent="-231775" defTabSz="457200" eaLnBrk="0" hangingPunct="0">
              <a:spcBef>
                <a:spcPct val="20000"/>
              </a:spcBef>
              <a:buFont typeface="Arial" charset="0"/>
              <a:buChar char="•"/>
            </a:pPr>
            <a:endParaRPr lang="en-US" sz="2000">
              <a:solidFill>
                <a:srgbClr val="595959"/>
              </a:solidFill>
            </a:endParaRPr>
          </a:p>
          <a:p>
            <a:pPr marL="742950" lvl="1" indent="-285750" defTabSz="457200" eaLnBrk="0" hangingPunct="0">
              <a:spcBef>
                <a:spcPct val="20000"/>
              </a:spcBef>
              <a:buFont typeface="Arial" charset="0"/>
              <a:buNone/>
            </a:pPr>
            <a:r>
              <a:rPr lang="en-US" sz="1200">
                <a:solidFill>
                  <a:srgbClr val="595959"/>
                </a:solidFill>
              </a:rPr>
              <a:t>&lt;html&gt;</a:t>
            </a:r>
          </a:p>
          <a:p>
            <a:pPr marL="742950" lvl="1" indent="-285750" defTabSz="457200" eaLnBrk="0" hangingPunct="0">
              <a:spcBef>
                <a:spcPct val="20000"/>
              </a:spcBef>
              <a:buFont typeface="Arial" charset="0"/>
              <a:buNone/>
            </a:pPr>
            <a:r>
              <a:rPr lang="en-US" sz="1200">
                <a:solidFill>
                  <a:srgbClr val="595959"/>
                </a:solidFill>
              </a:rPr>
              <a:t>&lt;head&gt;&lt;title&gt;A first simple JSP&lt;/title&gt;&lt;/head&gt;</a:t>
            </a:r>
          </a:p>
          <a:p>
            <a:pPr marL="742950" lvl="1" indent="-285750" defTabSz="457200" eaLnBrk="0" hangingPunct="0">
              <a:spcBef>
                <a:spcPct val="20000"/>
              </a:spcBef>
              <a:buFont typeface="Arial" charset="0"/>
              <a:buNone/>
            </a:pPr>
            <a:r>
              <a:rPr lang="en-US" sz="1200">
                <a:solidFill>
                  <a:srgbClr val="595959"/>
                </a:solidFill>
              </a:rPr>
              <a:t>&lt;body&gt;</a:t>
            </a:r>
          </a:p>
          <a:p>
            <a:pPr marL="742950" lvl="1" indent="-285750" defTabSz="457200" eaLnBrk="0" hangingPunct="0">
              <a:spcBef>
                <a:spcPct val="20000"/>
              </a:spcBef>
              <a:buFont typeface="Arial" charset="0"/>
              <a:buNone/>
            </a:pPr>
            <a:r>
              <a:rPr lang="en-US" sz="1200">
                <a:solidFill>
                  <a:srgbClr val="595959"/>
                </a:solidFill>
              </a:rPr>
              <a:t>&lt;h3&gt;</a:t>
            </a:r>
          </a:p>
          <a:p>
            <a:pPr marL="742950" lvl="1" indent="-285750" defTabSz="457200" eaLnBrk="0" hangingPunct="0">
              <a:spcBef>
                <a:spcPct val="20000"/>
              </a:spcBef>
              <a:buFont typeface="Arial" charset="0"/>
              <a:buNone/>
            </a:pPr>
            <a:r>
              <a:rPr lang="en-US" sz="1200">
                <a:solidFill>
                  <a:schemeClr val="hlink"/>
                </a:solidFill>
              </a:rPr>
              <a:t>&lt;%= “Welcome to JSP world!!!" %&gt;</a:t>
            </a:r>
          </a:p>
          <a:p>
            <a:pPr marL="742950" lvl="1" indent="-285750" defTabSz="457200" eaLnBrk="0" hangingPunct="0">
              <a:spcBef>
                <a:spcPct val="20000"/>
              </a:spcBef>
              <a:buFont typeface="Arial" charset="0"/>
              <a:buNone/>
            </a:pPr>
            <a:r>
              <a:rPr lang="en-US" sz="1200">
                <a:solidFill>
                  <a:srgbClr val="595959"/>
                </a:solidFill>
              </a:rPr>
              <a:t>&lt;/h3&gt;</a:t>
            </a:r>
          </a:p>
          <a:p>
            <a:pPr marL="742950" lvl="1" indent="-285750" defTabSz="457200" eaLnBrk="0" hangingPunct="0">
              <a:spcBef>
                <a:spcPct val="20000"/>
              </a:spcBef>
              <a:buFont typeface="Arial" charset="0"/>
              <a:buNone/>
            </a:pPr>
            <a:r>
              <a:rPr lang="en-US" sz="1200">
                <a:solidFill>
                  <a:srgbClr val="595959"/>
                </a:solidFill>
              </a:rPr>
              <a:t>&lt;/body&gt;</a:t>
            </a:r>
          </a:p>
          <a:p>
            <a:pPr marL="742950" lvl="1" indent="-285750" defTabSz="457200" eaLnBrk="0" hangingPunct="0">
              <a:spcBef>
                <a:spcPct val="20000"/>
              </a:spcBef>
              <a:buFont typeface="Arial" charset="0"/>
              <a:buNone/>
            </a:pPr>
            <a:r>
              <a:rPr lang="en-US" sz="1200">
                <a:solidFill>
                  <a:srgbClr val="595959"/>
                </a:solidFill>
              </a:rPr>
              <a:t>&lt;/html&gt;</a:t>
            </a:r>
          </a:p>
        </p:txBody>
      </p:sp>
      <p:sp>
        <p:nvSpPr>
          <p:cNvPr id="44037" name="Rectangle 4"/>
          <p:cNvSpPr>
            <a:spLocks noChangeArrowheads="1"/>
          </p:cNvSpPr>
          <p:nvPr/>
        </p:nvSpPr>
        <p:spPr bwMode="auto">
          <a:xfrm>
            <a:off x="838200" y="1905000"/>
            <a:ext cx="4876800" cy="2971800"/>
          </a:xfrm>
          <a:prstGeom prst="rect">
            <a:avLst/>
          </a:prstGeom>
          <a:noFill/>
          <a:ln w="9525">
            <a:solidFill>
              <a:schemeClr val="tx1"/>
            </a:solidFill>
            <a:miter lim="800000"/>
            <a:headEnd/>
            <a:tailEnd/>
          </a:ln>
        </p:spPr>
        <p:txBody>
          <a:bodyPr wrap="none" anchor="ctr"/>
          <a:lstStyle/>
          <a:p>
            <a:endParaRPr lang="en-US"/>
          </a:p>
        </p:txBody>
      </p:sp>
      <p:sp>
        <p:nvSpPr>
          <p:cNvPr id="44038" name="Rectangle 6"/>
          <p:cNvSpPr>
            <a:spLocks noChangeArrowheads="1"/>
          </p:cNvSpPr>
          <p:nvPr/>
        </p:nvSpPr>
        <p:spPr bwMode="auto">
          <a:xfrm>
            <a:off x="4648200" y="4267200"/>
            <a:ext cx="4038600" cy="1828800"/>
          </a:xfrm>
          <a:prstGeom prst="rect">
            <a:avLst/>
          </a:prstGeom>
          <a:noFill/>
          <a:ln w="19050">
            <a:solidFill>
              <a:srgbClr val="FF0000"/>
            </a:solidFill>
            <a:miter lim="800000"/>
            <a:headEnd/>
            <a:tailEnd/>
          </a:ln>
        </p:spPr>
        <p:txBody>
          <a:bodyPr wrap="none" anchor="ctr"/>
          <a:lstStyle/>
          <a:p>
            <a:endParaRPr lang="en-US"/>
          </a:p>
        </p:txBody>
      </p:sp>
      <p:pic>
        <p:nvPicPr>
          <p:cNvPr id="44039" name="Picture 8"/>
          <p:cNvPicPr>
            <a:picLocks noChangeAspect="1" noChangeArrowheads="1"/>
          </p:cNvPicPr>
          <p:nvPr/>
        </p:nvPicPr>
        <p:blipFill>
          <a:blip r:embed="rId3" cstate="print"/>
          <a:srcRect/>
          <a:stretch>
            <a:fillRect/>
          </a:stretch>
        </p:blipFill>
        <p:spPr bwMode="auto">
          <a:xfrm>
            <a:off x="4724400" y="4343400"/>
            <a:ext cx="3686175" cy="1533525"/>
          </a:xfrm>
          <a:prstGeom prst="rect">
            <a:avLst/>
          </a:prstGeom>
          <a:noFill/>
          <a:ln w="9525">
            <a:noFill/>
            <a:miter lim="800000"/>
            <a:headEnd/>
            <a:tailEnd/>
          </a:ln>
        </p:spPr>
      </p:pic>
      <p:sp>
        <p:nvSpPr>
          <p:cNvPr id="44040" name="Text Box 9"/>
          <p:cNvSpPr txBox="1">
            <a:spLocks noChangeArrowheads="1"/>
          </p:cNvSpPr>
          <p:nvPr/>
        </p:nvSpPr>
        <p:spPr bwMode="auto">
          <a:xfrm>
            <a:off x="4114800" y="1828800"/>
            <a:ext cx="1543050" cy="366713"/>
          </a:xfrm>
          <a:prstGeom prst="rect">
            <a:avLst/>
          </a:prstGeom>
          <a:noFill/>
          <a:ln w="9525">
            <a:noFill/>
            <a:miter lim="800000"/>
            <a:headEnd/>
            <a:tailEnd/>
          </a:ln>
        </p:spPr>
        <p:txBody>
          <a:bodyPr wrap="none">
            <a:spAutoFit/>
          </a:bodyPr>
          <a:lstStyle/>
          <a:p>
            <a:r>
              <a:rPr lang="en-US" b="1" u="sng">
                <a:solidFill>
                  <a:srgbClr val="FF0000"/>
                </a:solidFill>
                <a:latin typeface="Calibri" pitchFamily="34" charset="0"/>
              </a:rPr>
              <a:t>welcome.jsp</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8"/>
          <p:cNvSpPr>
            <a:spLocks noGrp="1"/>
          </p:cNvSpPr>
          <p:nvPr>
            <p:ph type="ctrTitle"/>
          </p:nvPr>
        </p:nvSpPr>
        <p:spPr>
          <a:xfrm>
            <a:off x="460375" y="146050"/>
            <a:ext cx="8189913" cy="554038"/>
          </a:xfrm>
        </p:spPr>
        <p:txBody>
          <a:bodyPr/>
          <a:lstStyle/>
          <a:p>
            <a:pPr eaLnBrk="1" hangingPunct="1"/>
            <a:r>
              <a:rPr lang="en-IN" smtClean="0">
                <a:solidFill>
                  <a:schemeClr val="tx1"/>
                </a:solidFill>
                <a:cs typeface="Arial" charset="0"/>
              </a:rPr>
              <a:t>Agenda</a:t>
            </a:r>
          </a:p>
        </p:txBody>
      </p:sp>
      <p:sp>
        <p:nvSpPr>
          <p:cNvPr id="26627" name="Text Placeholder 17"/>
          <p:cNvSpPr>
            <a:spLocks noGrp="1"/>
          </p:cNvSpPr>
          <p:nvPr>
            <p:ph type="body" sz="quarter" idx="11"/>
          </p:nvPr>
        </p:nvSpPr>
        <p:spPr>
          <a:xfrm>
            <a:off x="990600" y="1600200"/>
            <a:ext cx="7010400" cy="652463"/>
          </a:xfrm>
        </p:spPr>
        <p:txBody>
          <a:bodyPr/>
          <a:lstStyle/>
          <a:p>
            <a:pPr eaLnBrk="1" hangingPunct="1"/>
            <a:r>
              <a:rPr smtClean="0">
                <a:solidFill>
                  <a:schemeClr val="tx1"/>
                </a:solidFill>
                <a:cs typeface="Arial" charset="0"/>
              </a:rPr>
              <a:t>Introduction JSP</a:t>
            </a:r>
          </a:p>
        </p:txBody>
      </p:sp>
      <p:sp>
        <p:nvSpPr>
          <p:cNvPr id="8" name="Rectangle 7"/>
          <p:cNvSpPr/>
          <p:nvPr/>
        </p:nvSpPr>
        <p:spPr>
          <a:xfrm>
            <a:off x="457200" y="1447800"/>
            <a:ext cx="317500" cy="8255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a:solidFill>
                  <a:srgbClr val="FFFFFF"/>
                </a:solidFill>
                <a:cs typeface="Arial" charset="0"/>
              </a:rPr>
              <a:t>1</a:t>
            </a:r>
          </a:p>
        </p:txBody>
      </p:sp>
      <p:sp>
        <p:nvSpPr>
          <p:cNvPr id="23" name="Rectangle 22"/>
          <p:cNvSpPr/>
          <p:nvPr/>
        </p:nvSpPr>
        <p:spPr>
          <a:xfrm>
            <a:off x="457200" y="2819400"/>
            <a:ext cx="317500" cy="8255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a:solidFill>
                  <a:srgbClr val="FFFFFF"/>
                </a:solidFill>
                <a:cs typeface="Arial" charset="0"/>
              </a:rPr>
              <a:t>2</a:t>
            </a:r>
          </a:p>
        </p:txBody>
      </p:sp>
      <p:sp>
        <p:nvSpPr>
          <p:cNvPr id="26630" name="Text Placeholder 17"/>
          <p:cNvSpPr>
            <a:spLocks noGrp="1"/>
          </p:cNvSpPr>
          <p:nvPr>
            <p:ph type="body" sz="quarter" idx="11"/>
          </p:nvPr>
        </p:nvSpPr>
        <p:spPr>
          <a:xfrm>
            <a:off x="990600" y="2971800"/>
            <a:ext cx="7010400" cy="652463"/>
          </a:xfrm>
        </p:spPr>
        <p:txBody>
          <a:bodyPr/>
          <a:lstStyle/>
          <a:p>
            <a:pPr eaLnBrk="1" hangingPunct="1"/>
            <a:r>
              <a:rPr smtClean="0">
                <a:solidFill>
                  <a:schemeClr val="tx1"/>
                </a:solidFill>
                <a:cs typeface="Arial" charset="0"/>
              </a:rPr>
              <a:t>JSP Architecture</a:t>
            </a:r>
          </a:p>
        </p:txBody>
      </p:sp>
      <p:sp>
        <p:nvSpPr>
          <p:cNvPr id="26" name="Rectangle 25"/>
          <p:cNvSpPr/>
          <p:nvPr/>
        </p:nvSpPr>
        <p:spPr>
          <a:xfrm>
            <a:off x="457200" y="4114800"/>
            <a:ext cx="317500" cy="8255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a:solidFill>
                  <a:srgbClr val="FFFFFF"/>
                </a:solidFill>
                <a:cs typeface="Arial" charset="0"/>
              </a:rPr>
              <a:t>3</a:t>
            </a:r>
          </a:p>
        </p:txBody>
      </p:sp>
      <p:sp>
        <p:nvSpPr>
          <p:cNvPr id="26632" name="Text Placeholder 17"/>
          <p:cNvSpPr>
            <a:spLocks noGrp="1"/>
          </p:cNvSpPr>
          <p:nvPr>
            <p:ph type="body" sz="quarter" idx="11"/>
          </p:nvPr>
        </p:nvSpPr>
        <p:spPr>
          <a:xfrm>
            <a:off x="1066800" y="4267200"/>
            <a:ext cx="7010400" cy="652463"/>
          </a:xfrm>
        </p:spPr>
        <p:txBody>
          <a:bodyPr/>
          <a:lstStyle/>
          <a:p>
            <a:pPr eaLnBrk="1" hangingPunct="1"/>
            <a:r>
              <a:rPr smtClean="0">
                <a:solidFill>
                  <a:schemeClr val="tx1"/>
                </a:solidFill>
                <a:cs typeface="Arial" charset="0"/>
              </a:rPr>
              <a:t>Elements of JSP</a:t>
            </a:r>
          </a:p>
        </p:txBody>
      </p:sp>
      <p:sp>
        <p:nvSpPr>
          <p:cNvPr id="9" name="Rectangle 8"/>
          <p:cNvSpPr/>
          <p:nvPr/>
        </p:nvSpPr>
        <p:spPr>
          <a:xfrm>
            <a:off x="457200" y="5257800"/>
            <a:ext cx="317500" cy="8255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rgbClr val="FFFFFF"/>
                </a:solidFill>
                <a:cs typeface="Arial" charset="0"/>
              </a:rPr>
              <a:t>4</a:t>
            </a:r>
          </a:p>
        </p:txBody>
      </p:sp>
      <p:sp>
        <p:nvSpPr>
          <p:cNvPr id="26634" name="Text Placeholder 17"/>
          <p:cNvSpPr>
            <a:spLocks noGrp="1"/>
          </p:cNvSpPr>
          <p:nvPr>
            <p:ph type="body" sz="quarter" idx="11"/>
          </p:nvPr>
        </p:nvSpPr>
        <p:spPr>
          <a:xfrm>
            <a:off x="1066800" y="5410200"/>
            <a:ext cx="7010400" cy="652463"/>
          </a:xfrm>
        </p:spPr>
        <p:txBody>
          <a:bodyPr/>
          <a:lstStyle/>
          <a:p>
            <a:pPr eaLnBrk="1" hangingPunct="1"/>
            <a:r>
              <a:rPr smtClean="0">
                <a:solidFill>
                  <a:schemeClr val="tx1"/>
                </a:solidFill>
                <a:cs typeface="Arial" charset="0"/>
              </a:rPr>
              <a:t>JavaBean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228600" y="76200"/>
            <a:ext cx="8305800" cy="554038"/>
          </a:xfrm>
        </p:spPr>
        <p:txBody>
          <a:bodyPr/>
          <a:lstStyle/>
          <a:p>
            <a:pPr eaLnBrk="1" hangingPunct="1"/>
            <a:r>
              <a:rPr smtClean="0">
                <a:cs typeface="Arial" charset="0"/>
              </a:rPr>
              <a:t>Expressions: </a:t>
            </a:r>
            <a:r>
              <a:rPr b="0" smtClean="0">
                <a:cs typeface="Arial" charset="0"/>
              </a:rPr>
              <a:t>Pre-defined Variables</a:t>
            </a:r>
          </a:p>
        </p:txBody>
      </p:sp>
      <p:sp>
        <p:nvSpPr>
          <p:cNvPr id="45059" name="Rectangle 3"/>
          <p:cNvSpPr>
            <a:spLocks noGrp="1" noChangeArrowheads="1"/>
          </p:cNvSpPr>
          <p:nvPr>
            <p:ph idx="1"/>
          </p:nvPr>
        </p:nvSpPr>
        <p:spPr>
          <a:xfrm>
            <a:off x="457200" y="1066800"/>
            <a:ext cx="8229600" cy="4525963"/>
          </a:xfrm>
        </p:spPr>
        <p:txBody>
          <a:bodyPr/>
          <a:lstStyle/>
          <a:p>
            <a:pPr algn="just" eaLnBrk="1" hangingPunct="1"/>
            <a:r>
              <a:rPr sz="2400" smtClean="0">
                <a:cs typeface="Arial" charset="0"/>
              </a:rPr>
              <a:t>To simplify the expressions, there are a number of predefined variables that you can use</a:t>
            </a:r>
          </a:p>
          <a:p>
            <a:pPr eaLnBrk="1" hangingPunct="1"/>
            <a:endParaRPr sz="2400" smtClean="0">
              <a:cs typeface="Arial" charset="0"/>
            </a:endParaRPr>
          </a:p>
          <a:p>
            <a:pPr eaLnBrk="1" hangingPunct="1"/>
            <a:r>
              <a:rPr sz="2400" smtClean="0">
                <a:cs typeface="Arial" charset="0"/>
              </a:rPr>
              <a:t>The most important ones are:</a:t>
            </a:r>
          </a:p>
          <a:p>
            <a:pPr lvl="1" eaLnBrk="1" hangingPunct="1"/>
            <a:r>
              <a:rPr sz="2400" smtClean="0"/>
              <a:t>request</a:t>
            </a:r>
          </a:p>
          <a:p>
            <a:pPr lvl="1" eaLnBrk="1" hangingPunct="1"/>
            <a:r>
              <a:rPr sz="2400" smtClean="0"/>
              <a:t>response</a:t>
            </a:r>
          </a:p>
          <a:p>
            <a:pPr lvl="1" eaLnBrk="1" hangingPunct="1"/>
            <a:r>
              <a:rPr sz="2400" smtClean="0"/>
              <a:t>session</a:t>
            </a:r>
          </a:p>
          <a:p>
            <a:pPr lvl="1" eaLnBrk="1" hangingPunct="1"/>
            <a:r>
              <a:rPr sz="2400" smtClean="0"/>
              <a:t>out</a:t>
            </a:r>
          </a:p>
          <a:p>
            <a:pPr eaLnBrk="1" hangingPunct="1"/>
            <a:endParaRPr sz="2400" smtClean="0">
              <a:cs typeface="Arial" charset="0"/>
            </a:endParaRPr>
          </a:p>
        </p:txBody>
      </p:sp>
      <p:sp>
        <p:nvSpPr>
          <p:cNvPr id="45060" name="Date Placeholder 3"/>
          <p:cNvSpPr>
            <a:spLocks noGrp="1"/>
          </p:cNvSpPr>
          <p:nvPr>
            <p:ph type="dt"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701CD17A-7199-4A49-9287-2A67B7D9D953}" type="slidenum">
              <a:rPr lang="en-GB" smtClean="0">
                <a:latin typeface="Arial" charset="0"/>
                <a:cs typeface="Arial" charset="0"/>
              </a:rPr>
              <a:pPr/>
              <a:t>20</a:t>
            </a:fld>
            <a:endParaRPr lang="en-GB" smtClean="0">
              <a:latin typeface="Arial" charset="0"/>
              <a:cs typeface="Arial"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304800" y="152400"/>
            <a:ext cx="8382000" cy="615950"/>
          </a:xfrm>
        </p:spPr>
        <p:txBody>
          <a:bodyPr/>
          <a:lstStyle/>
          <a:p>
            <a:r>
              <a:rPr smtClean="0">
                <a:cs typeface="Arial" charset="0"/>
              </a:rPr>
              <a:t>The Request Object Example</a:t>
            </a:r>
          </a:p>
        </p:txBody>
      </p:sp>
      <p:sp>
        <p:nvSpPr>
          <p:cNvPr id="46083" name="Content Placeholder 2"/>
          <p:cNvSpPr>
            <a:spLocks noGrp="1"/>
          </p:cNvSpPr>
          <p:nvPr>
            <p:ph idx="1"/>
          </p:nvPr>
        </p:nvSpPr>
        <p:spPr>
          <a:xfrm>
            <a:off x="457200" y="1066800"/>
            <a:ext cx="8229600" cy="5184775"/>
          </a:xfrm>
        </p:spPr>
        <p:txBody>
          <a:bodyPr/>
          <a:lstStyle/>
          <a:p>
            <a:pPr>
              <a:buFont typeface="Arial" charset="0"/>
              <a:buNone/>
            </a:pPr>
            <a:r>
              <a:rPr smtClean="0">
                <a:latin typeface="Courier New" pitchFamily="49" charset="0"/>
                <a:cs typeface="Courier New" pitchFamily="49" charset="0"/>
              </a:rPr>
              <a:t>&lt;html&gt;</a:t>
            </a:r>
          </a:p>
          <a:p>
            <a:pPr>
              <a:buFont typeface="Arial" charset="0"/>
              <a:buNone/>
            </a:pPr>
            <a:r>
              <a:rPr smtClean="0">
                <a:latin typeface="Courier New" pitchFamily="49" charset="0"/>
                <a:cs typeface="Courier New" pitchFamily="49" charset="0"/>
              </a:rPr>
              <a:t>&lt;head&gt;&lt;title&gt;Request Header Info&lt;/title&gt;&lt;/head&gt;</a:t>
            </a:r>
          </a:p>
          <a:p>
            <a:pPr>
              <a:buFont typeface="Arial" charset="0"/>
              <a:buNone/>
            </a:pPr>
            <a:r>
              <a:rPr smtClean="0">
                <a:latin typeface="Courier New" pitchFamily="49" charset="0"/>
                <a:cs typeface="Courier New" pitchFamily="49" charset="0"/>
              </a:rPr>
              <a:t>&lt;body bgcolor="white"&gt;</a:t>
            </a:r>
          </a:p>
          <a:p>
            <a:pPr>
              <a:buFont typeface="Arial" charset="0"/>
              <a:buNone/>
            </a:pPr>
            <a:r>
              <a:rPr smtClean="0">
                <a:latin typeface="Courier New" pitchFamily="49" charset="0"/>
                <a:cs typeface="Courier New" pitchFamily="49" charset="0"/>
              </a:rPr>
              <a:t>&lt;ul&gt;</a:t>
            </a:r>
          </a:p>
          <a:p>
            <a:pPr>
              <a:buFont typeface="Arial" charset="0"/>
              <a:buNone/>
            </a:pPr>
            <a:r>
              <a:rPr smtClean="0">
                <a:latin typeface="Courier New" pitchFamily="49" charset="0"/>
                <a:cs typeface="Courier New" pitchFamily="49" charset="0"/>
              </a:rPr>
              <a:t>&lt;li&gt;Request Method: &lt;%=request.getMethod() %&gt;</a:t>
            </a:r>
          </a:p>
          <a:p>
            <a:pPr>
              <a:buFont typeface="Arial" charset="0"/>
              <a:buNone/>
            </a:pPr>
            <a:r>
              <a:rPr smtClean="0">
                <a:latin typeface="Courier New" pitchFamily="49" charset="0"/>
                <a:cs typeface="Courier New" pitchFamily="49" charset="0"/>
              </a:rPr>
              <a:t>&lt;li&gt;Request URL    :&lt;%=request.getRequestURI()%&gt;</a:t>
            </a:r>
          </a:p>
          <a:p>
            <a:pPr>
              <a:buFont typeface="Arial" charset="0"/>
              <a:buNone/>
            </a:pPr>
            <a:r>
              <a:rPr smtClean="0">
                <a:latin typeface="Courier New" pitchFamily="49" charset="0"/>
                <a:cs typeface="Courier New" pitchFamily="49" charset="0"/>
              </a:rPr>
              <a:t>&lt;li&gt;Request Protocol :&lt;%=request.getProtocol() %&gt;</a:t>
            </a:r>
          </a:p>
          <a:p>
            <a:pPr>
              <a:buFont typeface="Arial" charset="0"/>
              <a:buNone/>
            </a:pPr>
            <a:r>
              <a:rPr smtClean="0">
                <a:latin typeface="Courier New" pitchFamily="49" charset="0"/>
                <a:cs typeface="Courier New" pitchFamily="49" charset="0"/>
              </a:rPr>
              <a:t>&lt;li&gt;Server Name :&lt;%=request.getServerName()%&gt;</a:t>
            </a:r>
          </a:p>
          <a:p>
            <a:pPr>
              <a:buFont typeface="Arial" charset="0"/>
              <a:buNone/>
            </a:pPr>
            <a:r>
              <a:rPr smtClean="0">
                <a:latin typeface="Courier New" pitchFamily="49" charset="0"/>
                <a:cs typeface="Courier New" pitchFamily="49" charset="0"/>
              </a:rPr>
              <a:t>&lt;li&gt;Server Port :&lt;%=request.getServerPort()%&gt;</a:t>
            </a:r>
          </a:p>
          <a:p>
            <a:pPr>
              <a:buFont typeface="Arial" charset="0"/>
              <a:buNone/>
            </a:pPr>
            <a:r>
              <a:rPr smtClean="0">
                <a:latin typeface="Courier New" pitchFamily="49" charset="0"/>
                <a:cs typeface="Courier New" pitchFamily="49" charset="0"/>
              </a:rPr>
              <a:t>&lt;li&gt;Remote Address: &lt;%=request.getRemoreAddr() %&gt;</a:t>
            </a:r>
          </a:p>
          <a:p>
            <a:pPr>
              <a:buFont typeface="Arial" charset="0"/>
              <a:buNone/>
            </a:pPr>
            <a:r>
              <a:rPr smtClean="0">
                <a:latin typeface="Courier New" pitchFamily="49" charset="0"/>
                <a:cs typeface="Courier New" pitchFamily="49" charset="0"/>
              </a:rPr>
              <a:t>&lt;li&gt;Browser :&lt;%=request.getHeader("User-Agent") %&gt;</a:t>
            </a:r>
          </a:p>
          <a:p>
            <a:pPr>
              <a:buFont typeface="Arial" charset="0"/>
              <a:buNone/>
            </a:pPr>
            <a:r>
              <a:rPr smtClean="0">
                <a:latin typeface="Courier New" pitchFamily="49" charset="0"/>
                <a:cs typeface="Courier New" pitchFamily="49" charset="0"/>
              </a:rPr>
              <a:t>&lt;/ul&gt;</a:t>
            </a:r>
          </a:p>
          <a:p>
            <a:pPr>
              <a:buFont typeface="Arial" charset="0"/>
              <a:buNone/>
            </a:pPr>
            <a:r>
              <a:rPr smtClean="0">
                <a:latin typeface="Courier New" pitchFamily="49" charset="0"/>
                <a:cs typeface="Courier New" pitchFamily="49" charset="0"/>
              </a:rPr>
              <a:t>&lt;/body&gt;</a:t>
            </a:r>
          </a:p>
          <a:p>
            <a:pPr>
              <a:buFont typeface="Arial" charset="0"/>
              <a:buNone/>
            </a:pPr>
            <a:r>
              <a:rPr smtClean="0">
                <a:latin typeface="Courier New" pitchFamily="49" charset="0"/>
                <a:cs typeface="Courier New" pitchFamily="49" charset="0"/>
              </a:rPr>
              <a:t>&lt;/html&gt;</a:t>
            </a:r>
          </a:p>
        </p:txBody>
      </p:sp>
      <p:sp>
        <p:nvSpPr>
          <p:cNvPr id="46084" name="Date Placeholder 3"/>
          <p:cNvSpPr>
            <a:spLocks noGrp="1"/>
          </p:cNvSpPr>
          <p:nvPr>
            <p:ph type="dt"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85067039-65E2-4180-9376-8F3970040341}" type="slidenum">
              <a:rPr lang="en-GB" smtClean="0">
                <a:latin typeface="Arial" charset="0"/>
                <a:cs typeface="Arial" charset="0"/>
              </a:rPr>
              <a:pPr/>
              <a:t>21</a:t>
            </a:fld>
            <a:endParaRPr lang="en-GB" smtClean="0">
              <a:latin typeface="Arial" charset="0"/>
              <a:cs typeface="Arial"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228600" y="152400"/>
            <a:ext cx="8458200" cy="554038"/>
          </a:xfrm>
        </p:spPr>
        <p:txBody>
          <a:bodyPr/>
          <a:lstStyle/>
          <a:p>
            <a:r>
              <a:rPr smtClean="0">
                <a:cs typeface="Arial" charset="0"/>
              </a:rPr>
              <a:t>The out object Example</a:t>
            </a:r>
          </a:p>
        </p:txBody>
      </p:sp>
      <p:sp>
        <p:nvSpPr>
          <p:cNvPr id="47107" name="Content Placeholder 2"/>
          <p:cNvSpPr>
            <a:spLocks noGrp="1"/>
          </p:cNvSpPr>
          <p:nvPr>
            <p:ph idx="1"/>
          </p:nvPr>
        </p:nvSpPr>
        <p:spPr>
          <a:xfrm>
            <a:off x="457200" y="990600"/>
            <a:ext cx="8229600" cy="5260975"/>
          </a:xfrm>
        </p:spPr>
        <p:txBody>
          <a:bodyPr/>
          <a:lstStyle/>
          <a:p>
            <a:pPr>
              <a:buFont typeface="Arial" charset="0"/>
              <a:buNone/>
            </a:pPr>
            <a:r>
              <a:rPr smtClean="0">
                <a:latin typeface="Courier New" pitchFamily="49" charset="0"/>
                <a:cs typeface="Courier New" pitchFamily="49" charset="0"/>
              </a:rPr>
              <a:t>&lt;html&gt;</a:t>
            </a:r>
          </a:p>
          <a:p>
            <a:pPr>
              <a:buFont typeface="Arial" charset="0"/>
              <a:buNone/>
            </a:pPr>
            <a:r>
              <a:rPr smtClean="0">
                <a:latin typeface="Courier New" pitchFamily="49" charset="0"/>
                <a:cs typeface="Courier New" pitchFamily="49" charset="0"/>
              </a:rPr>
              <a:t>&lt;head&gt;&lt;title&gt;The Out Object Example&lt;/title&gt;&lt;/head&gt;</a:t>
            </a:r>
          </a:p>
          <a:p>
            <a:pPr>
              <a:buFont typeface="Arial" charset="0"/>
              <a:buNone/>
            </a:pPr>
            <a:r>
              <a:rPr smtClean="0">
                <a:latin typeface="Courier New" pitchFamily="49" charset="0"/>
                <a:cs typeface="Courier New" pitchFamily="49" charset="0"/>
              </a:rPr>
              <a:t>&lt;body bgcolor="white"&gt;</a:t>
            </a:r>
          </a:p>
          <a:p>
            <a:pPr>
              <a:buFont typeface="Arial" charset="0"/>
              <a:buNone/>
            </a:pPr>
            <a:r>
              <a:rPr smtClean="0">
                <a:latin typeface="Courier New" pitchFamily="49" charset="0"/>
                <a:cs typeface="Courier New" pitchFamily="49" charset="0"/>
              </a:rPr>
              <a:t>&lt;% out.print("&lt;h3&gt; JSP BufferInformation&lt;/h3&gt;");</a:t>
            </a:r>
          </a:p>
          <a:p>
            <a:pPr>
              <a:buFont typeface="Arial" charset="0"/>
              <a:buNone/>
            </a:pPr>
            <a:r>
              <a:rPr smtClean="0">
                <a:latin typeface="Courier New" pitchFamily="49" charset="0"/>
                <a:cs typeface="Courier New" pitchFamily="49" charset="0"/>
              </a:rPr>
              <a:t>&lt;%-- display the page buffer size --%&gt;</a:t>
            </a:r>
          </a:p>
          <a:p>
            <a:pPr>
              <a:buFont typeface="Arial" charset="0"/>
              <a:buNone/>
            </a:pPr>
            <a:r>
              <a:rPr smtClean="0">
                <a:latin typeface="Courier New" pitchFamily="49" charset="0"/>
                <a:cs typeface="Courier New" pitchFamily="49" charset="0"/>
              </a:rPr>
              <a:t>Buffer:&lt;%=out.getBufferSize() %&gt; bytes &lt;br/&gt;</a:t>
            </a:r>
          </a:p>
          <a:p>
            <a:pPr>
              <a:buFont typeface="Arial" charset="0"/>
              <a:buNone/>
            </a:pPr>
            <a:r>
              <a:rPr smtClean="0">
                <a:latin typeface="Courier New" pitchFamily="49" charset="0"/>
                <a:cs typeface="Courier New" pitchFamily="49" charset="0"/>
              </a:rPr>
              <a:t>&lt;%-- display the AutoFlush setting -- %&gt;</a:t>
            </a:r>
          </a:p>
          <a:p>
            <a:pPr>
              <a:buFont typeface="Arial" charset="0"/>
              <a:buNone/>
            </a:pPr>
            <a:r>
              <a:rPr smtClean="0">
                <a:latin typeface="Courier New" pitchFamily="49" charset="0"/>
                <a:cs typeface="Courier New" pitchFamily="49" charset="0"/>
              </a:rPr>
              <a:t>AutoFlush: &lt;%=out.isAutoFlush() %&gt; &lt;br/&gt;</a:t>
            </a:r>
          </a:p>
          <a:p>
            <a:pPr>
              <a:buFont typeface="Arial" charset="0"/>
              <a:buNone/>
            </a:pPr>
            <a:r>
              <a:rPr smtClean="0">
                <a:latin typeface="Courier New" pitchFamily="49" charset="0"/>
                <a:cs typeface="Courier New" pitchFamily="49" charset="0"/>
              </a:rPr>
              <a:t>&lt;%-- display the free page buffer space --%&gt;</a:t>
            </a:r>
          </a:p>
          <a:p>
            <a:pPr>
              <a:buFont typeface="Arial" charset="0"/>
              <a:buNone/>
            </a:pPr>
            <a:r>
              <a:rPr smtClean="0">
                <a:latin typeface="Courier New" pitchFamily="49" charset="0"/>
                <a:cs typeface="Courier New" pitchFamily="49" charset="0"/>
              </a:rPr>
              <a:t>Remaining buffer : &lt;%=out.getRemaining() %&gt; bytes</a:t>
            </a:r>
          </a:p>
          <a:p>
            <a:pPr>
              <a:buFont typeface="Arial" charset="0"/>
              <a:buNone/>
            </a:pPr>
            <a:r>
              <a:rPr smtClean="0">
                <a:latin typeface="Courier New" pitchFamily="49" charset="0"/>
                <a:cs typeface="Courier New" pitchFamily="49" charset="0"/>
              </a:rPr>
              <a:t>&lt;/body&gt;</a:t>
            </a:r>
          </a:p>
          <a:p>
            <a:pPr>
              <a:buFont typeface="Arial" charset="0"/>
              <a:buNone/>
            </a:pPr>
            <a:r>
              <a:rPr smtClean="0">
                <a:latin typeface="Courier New" pitchFamily="49" charset="0"/>
                <a:cs typeface="Courier New" pitchFamily="49" charset="0"/>
              </a:rPr>
              <a:t>&lt;/html&gt;</a:t>
            </a:r>
          </a:p>
        </p:txBody>
      </p:sp>
      <p:sp>
        <p:nvSpPr>
          <p:cNvPr id="47108" name="Date Placeholder 3"/>
          <p:cNvSpPr>
            <a:spLocks noGrp="1"/>
          </p:cNvSpPr>
          <p:nvPr>
            <p:ph type="dt"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760B3595-2C9B-46A0-A162-D71B39B12824}" type="slidenum">
              <a:rPr lang="en-GB" smtClean="0">
                <a:latin typeface="Arial" charset="0"/>
                <a:cs typeface="Arial" charset="0"/>
              </a:rPr>
              <a:pPr/>
              <a:t>22</a:t>
            </a:fld>
            <a:endParaRPr lang="en-GB" smtClean="0">
              <a:latin typeface="Arial" charset="0"/>
              <a:cs typeface="Arial"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304800" y="152400"/>
            <a:ext cx="8382000" cy="554038"/>
          </a:xfrm>
        </p:spPr>
        <p:txBody>
          <a:bodyPr/>
          <a:lstStyle/>
          <a:p>
            <a:r>
              <a:rPr smtClean="0">
                <a:cs typeface="Arial" charset="0"/>
              </a:rPr>
              <a:t>The Response Object Example</a:t>
            </a:r>
          </a:p>
        </p:txBody>
      </p:sp>
      <p:sp>
        <p:nvSpPr>
          <p:cNvPr id="48131" name="Content Placeholder 2"/>
          <p:cNvSpPr>
            <a:spLocks noGrp="1"/>
          </p:cNvSpPr>
          <p:nvPr>
            <p:ph idx="1"/>
          </p:nvPr>
        </p:nvSpPr>
        <p:spPr>
          <a:xfrm>
            <a:off x="381000" y="914400"/>
            <a:ext cx="8534400" cy="5562600"/>
          </a:xfrm>
        </p:spPr>
        <p:txBody>
          <a:bodyPr/>
          <a:lstStyle/>
          <a:p>
            <a:pPr>
              <a:buFont typeface="Arial" charset="0"/>
              <a:buNone/>
            </a:pPr>
            <a:r>
              <a:rPr smtClean="0">
                <a:latin typeface="Courier New" pitchFamily="49" charset="0"/>
                <a:cs typeface="Courier New" pitchFamily="49" charset="0"/>
              </a:rPr>
              <a:t>&lt;html&gt;</a:t>
            </a:r>
          </a:p>
          <a:p>
            <a:pPr>
              <a:buFont typeface="Arial" charset="0"/>
              <a:buNone/>
            </a:pPr>
            <a:r>
              <a:rPr smtClean="0">
                <a:latin typeface="Courier New" pitchFamily="49" charset="0"/>
                <a:cs typeface="Courier New" pitchFamily="49" charset="0"/>
              </a:rPr>
              <a:t>&lt;head&gt;&lt;title&gt;Response Object Info&lt;/title&gt;&lt;/head&gt;</a:t>
            </a:r>
          </a:p>
          <a:p>
            <a:pPr>
              <a:buFont typeface="Arial" charset="0"/>
              <a:buNone/>
            </a:pPr>
            <a:r>
              <a:rPr smtClean="0">
                <a:latin typeface="Courier New" pitchFamily="49" charset="0"/>
                <a:cs typeface="Courier New" pitchFamily="49" charset="0"/>
              </a:rPr>
              <a:t>&lt;body bgcolor="white"&gt;</a:t>
            </a:r>
          </a:p>
          <a:p>
            <a:pPr>
              <a:buFont typeface="Arial" charset="0"/>
              <a:buNone/>
            </a:pPr>
            <a:r>
              <a:rPr smtClean="0">
                <a:latin typeface="Courier New" pitchFamily="49" charset="0"/>
                <a:cs typeface="Courier New" pitchFamily="49" charset="0"/>
              </a:rPr>
              <a:t>&lt;% response.setContentType("text/html"); %&gt;</a:t>
            </a:r>
          </a:p>
          <a:p>
            <a:pPr>
              <a:buFont typeface="Arial" charset="0"/>
              <a:buNone/>
            </a:pPr>
            <a:r>
              <a:rPr smtClean="0">
                <a:latin typeface="Courier New" pitchFamily="49" charset="0"/>
                <a:cs typeface="Courier New" pitchFamily="49" charset="0"/>
              </a:rPr>
              <a:t>Buffer Size: &lt;response.getBufferSize() %&gt; bytes &lt;br/&gt;</a:t>
            </a:r>
          </a:p>
          <a:p>
            <a:pPr>
              <a:buFont typeface="Arial" charset="0"/>
              <a:buNone/>
            </a:pPr>
            <a:r>
              <a:rPr smtClean="0">
                <a:latin typeface="Courier New" pitchFamily="49" charset="0"/>
                <a:cs typeface="Courier New" pitchFamily="49" charset="0"/>
              </a:rPr>
              <a:t>Character Encoding :&lt;%=response.getCharacterEncoding() %&gt;</a:t>
            </a:r>
          </a:p>
          <a:p>
            <a:pPr>
              <a:buFont typeface="Arial" charset="0"/>
              <a:buNone/>
            </a:pPr>
            <a:r>
              <a:rPr smtClean="0">
                <a:latin typeface="Courier New" pitchFamily="49" charset="0"/>
                <a:cs typeface="Courier New" pitchFamily="49" charset="0"/>
              </a:rPr>
              <a:t>&lt;br/&gt;</a:t>
            </a:r>
          </a:p>
          <a:p>
            <a:pPr>
              <a:buFont typeface="Arial" charset="0"/>
              <a:buNone/>
            </a:pPr>
            <a:r>
              <a:rPr smtClean="0">
                <a:latin typeface="Courier New" pitchFamily="49" charset="0"/>
                <a:cs typeface="Courier New" pitchFamily="49" charset="0"/>
              </a:rPr>
              <a:t>Locale: &lt;%=response.getLocale() %&gt;</a:t>
            </a:r>
          </a:p>
          <a:p>
            <a:pPr>
              <a:buFont typeface="Arial" charset="0"/>
              <a:buNone/>
            </a:pPr>
            <a:r>
              <a:rPr smtClean="0">
                <a:latin typeface="Courier New" pitchFamily="49" charset="0"/>
                <a:cs typeface="Courier New" pitchFamily="49" charset="0"/>
              </a:rPr>
              <a:t>&lt;%-- redirect the user to another.html --%&gt;</a:t>
            </a:r>
          </a:p>
          <a:p>
            <a:pPr>
              <a:buFont typeface="Arial" charset="0"/>
              <a:buNone/>
            </a:pPr>
            <a:r>
              <a:rPr smtClean="0">
                <a:latin typeface="Courier New" pitchFamily="49" charset="0"/>
                <a:cs typeface="Courier New" pitchFamily="49" charset="0"/>
              </a:rPr>
              <a:t>&lt;% response.sendRedirect("http://localhost:8080/another.html"); %&gt;</a:t>
            </a:r>
          </a:p>
          <a:p>
            <a:pPr>
              <a:buFont typeface="Arial" charset="0"/>
              <a:buNone/>
            </a:pPr>
            <a:r>
              <a:rPr smtClean="0">
                <a:latin typeface="Courier New" pitchFamily="49" charset="0"/>
                <a:cs typeface="Courier New" pitchFamily="49" charset="0"/>
              </a:rPr>
              <a:t>&lt;/body&gt;</a:t>
            </a:r>
          </a:p>
          <a:p>
            <a:pPr>
              <a:buFont typeface="Arial" charset="0"/>
              <a:buNone/>
            </a:pPr>
            <a:r>
              <a:rPr smtClean="0">
                <a:latin typeface="Courier New" pitchFamily="49" charset="0"/>
                <a:cs typeface="Courier New" pitchFamily="49" charset="0"/>
              </a:rPr>
              <a:t>&lt;/html&gt;</a:t>
            </a:r>
          </a:p>
        </p:txBody>
      </p:sp>
      <p:sp>
        <p:nvSpPr>
          <p:cNvPr id="48132" name="Date Placeholder 3"/>
          <p:cNvSpPr>
            <a:spLocks noGrp="1"/>
          </p:cNvSpPr>
          <p:nvPr>
            <p:ph type="dt"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1379DAE6-B01E-4292-B171-D5843E4DFCF4}" type="slidenum">
              <a:rPr lang="en-GB" smtClean="0">
                <a:latin typeface="Arial" charset="0"/>
                <a:cs typeface="Arial" charset="0"/>
              </a:rPr>
              <a:pPr/>
              <a:t>23</a:t>
            </a:fld>
            <a:endParaRPr lang="en-GB" smtClean="0">
              <a:latin typeface="Arial" charset="0"/>
              <a:cs typeface="Arial"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152400" y="52388"/>
            <a:ext cx="8458200" cy="554037"/>
          </a:xfrm>
        </p:spPr>
        <p:txBody>
          <a:bodyPr/>
          <a:lstStyle/>
          <a:p>
            <a:r>
              <a:rPr smtClean="0">
                <a:cs typeface="Arial" charset="0"/>
              </a:rPr>
              <a:t>The session object Example</a:t>
            </a:r>
          </a:p>
        </p:txBody>
      </p:sp>
      <p:sp>
        <p:nvSpPr>
          <p:cNvPr id="49155" name="Content Placeholder 2"/>
          <p:cNvSpPr>
            <a:spLocks noGrp="1"/>
          </p:cNvSpPr>
          <p:nvPr>
            <p:ph idx="1"/>
          </p:nvPr>
        </p:nvSpPr>
        <p:spPr>
          <a:xfrm>
            <a:off x="457200" y="990600"/>
            <a:ext cx="8229600" cy="5260975"/>
          </a:xfrm>
        </p:spPr>
        <p:txBody>
          <a:bodyPr/>
          <a:lstStyle/>
          <a:p>
            <a:pPr>
              <a:buFont typeface="Arial" charset="0"/>
              <a:buNone/>
            </a:pPr>
            <a:r>
              <a:rPr sz="2400" smtClean="0">
                <a:latin typeface="Courier New" pitchFamily="49" charset="0"/>
                <a:cs typeface="Courier New" pitchFamily="49" charset="0"/>
              </a:rPr>
              <a:t>&lt;html&gt;</a:t>
            </a:r>
          </a:p>
          <a:p>
            <a:pPr>
              <a:buFont typeface="Arial" charset="0"/>
              <a:buNone/>
            </a:pPr>
            <a:r>
              <a:rPr sz="2400" smtClean="0">
                <a:latin typeface="Courier New" pitchFamily="49" charset="0"/>
                <a:cs typeface="Courier New" pitchFamily="49" charset="0"/>
              </a:rPr>
              <a:t>&lt;head&gt;&lt;title&gt;The Out Object Example&lt;/title&gt;&lt;/head&gt;</a:t>
            </a:r>
          </a:p>
          <a:p>
            <a:pPr>
              <a:buFont typeface="Arial" charset="0"/>
              <a:buNone/>
            </a:pPr>
            <a:r>
              <a:rPr sz="2400" smtClean="0">
                <a:latin typeface="Courier New" pitchFamily="49" charset="0"/>
                <a:cs typeface="Courier New" pitchFamily="49" charset="0"/>
              </a:rPr>
              <a:t>&lt;body bgcolor="white"&gt;</a:t>
            </a:r>
          </a:p>
          <a:p>
            <a:pPr>
              <a:buFont typeface="Arial" charset="0"/>
              <a:buNone/>
            </a:pPr>
            <a:r>
              <a:rPr sz="2400" smtClean="0">
                <a:latin typeface="Courier New" pitchFamily="49" charset="0"/>
                <a:cs typeface="Courier New" pitchFamily="49" charset="0"/>
              </a:rPr>
              <a:t>Session: &lt;%=session.getId() %&gt;&lt;hr/&gt;</a:t>
            </a:r>
          </a:p>
          <a:p>
            <a:pPr>
              <a:buFont typeface="Arial" charset="0"/>
              <a:buNone/>
            </a:pPr>
            <a:r>
              <a:rPr sz="2400" smtClean="0">
                <a:latin typeface="Courier New" pitchFamily="49" charset="0"/>
                <a:cs typeface="Courier New" pitchFamily="49" charset="0"/>
              </a:rPr>
              <a:t>&lt;% session.invalidate();%&gt;</a:t>
            </a:r>
          </a:p>
          <a:p>
            <a:pPr>
              <a:buFont typeface="Arial" charset="0"/>
              <a:buNone/>
            </a:pPr>
            <a:r>
              <a:rPr sz="2400" smtClean="0">
                <a:latin typeface="Courier New" pitchFamily="49" charset="0"/>
                <a:cs typeface="Courier New" pitchFamily="49" charset="0"/>
              </a:rPr>
              <a:t>Session : &lt;% if(session.getId() !=null)</a:t>
            </a:r>
          </a:p>
          <a:p>
            <a:pPr>
              <a:buFont typeface="Arial" charset="0"/>
              <a:buNone/>
            </a:pPr>
            <a:r>
              <a:rPr sz="2400" smtClean="0">
                <a:latin typeface="Courier New" pitchFamily="49" charset="0"/>
                <a:cs typeface="Courier New" pitchFamily="49" charset="0"/>
              </a:rPr>
              <a:t>		out.println(session.getId());</a:t>
            </a:r>
          </a:p>
          <a:p>
            <a:pPr>
              <a:buFont typeface="Arial" charset="0"/>
              <a:buNone/>
            </a:pPr>
            <a:r>
              <a:rPr sz="2400" smtClean="0">
                <a:latin typeface="Courier New" pitchFamily="49" charset="0"/>
                <a:cs typeface="Courier New" pitchFamily="49" charset="0"/>
              </a:rPr>
              <a:t>	    else</a:t>
            </a:r>
          </a:p>
          <a:p>
            <a:pPr>
              <a:buFont typeface="Arial" charset="0"/>
              <a:buNone/>
            </a:pPr>
            <a:r>
              <a:rPr sz="2400" smtClean="0">
                <a:latin typeface="Courier New" pitchFamily="49" charset="0"/>
                <a:cs typeface="Courier New" pitchFamily="49" charset="0"/>
              </a:rPr>
              <a:t>		out.println("Session ended ") ; %&gt;</a:t>
            </a:r>
          </a:p>
          <a:p>
            <a:pPr>
              <a:buFont typeface="Arial" charset="0"/>
              <a:buNone/>
            </a:pPr>
            <a:r>
              <a:rPr sz="2400" smtClean="0">
                <a:latin typeface="Courier New" pitchFamily="49" charset="0"/>
                <a:cs typeface="Courier New" pitchFamily="49" charset="0"/>
              </a:rPr>
              <a:t>&lt;/body&gt;</a:t>
            </a:r>
          </a:p>
          <a:p>
            <a:pPr>
              <a:buFont typeface="Arial" charset="0"/>
              <a:buNone/>
            </a:pPr>
            <a:r>
              <a:rPr sz="2400" smtClean="0">
                <a:latin typeface="Courier New" pitchFamily="49" charset="0"/>
                <a:cs typeface="Courier New" pitchFamily="49" charset="0"/>
              </a:rPr>
              <a:t>&lt;/html&gt;</a:t>
            </a:r>
          </a:p>
        </p:txBody>
      </p:sp>
      <p:sp>
        <p:nvSpPr>
          <p:cNvPr id="49156" name="Date Placeholder 3"/>
          <p:cNvSpPr>
            <a:spLocks noGrp="1"/>
          </p:cNvSpPr>
          <p:nvPr>
            <p:ph type="dt"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C8C9DB2F-0B23-4F62-A6BC-C315BB197767}" type="slidenum">
              <a:rPr lang="en-GB" smtClean="0">
                <a:latin typeface="Arial" charset="0"/>
                <a:cs typeface="Arial" charset="0"/>
              </a:rPr>
              <a:pPr/>
              <a:t>24</a:t>
            </a:fld>
            <a:endParaRPr lang="en-GB" smtClean="0">
              <a:latin typeface="Arial" charset="0"/>
              <a:cs typeface="Arial"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228600" y="152400"/>
            <a:ext cx="8229600" cy="615950"/>
          </a:xfrm>
        </p:spPr>
        <p:txBody>
          <a:bodyPr/>
          <a:lstStyle/>
          <a:p>
            <a:pPr eaLnBrk="1" hangingPunct="1"/>
            <a:r>
              <a:rPr smtClean="0">
                <a:cs typeface="Arial" charset="0"/>
              </a:rPr>
              <a:t>Scripting Elements: </a:t>
            </a:r>
            <a:r>
              <a:rPr b="0" smtClean="0">
                <a:cs typeface="Arial" charset="0"/>
              </a:rPr>
              <a:t>Scriptlets</a:t>
            </a:r>
          </a:p>
        </p:txBody>
      </p:sp>
      <p:sp>
        <p:nvSpPr>
          <p:cNvPr id="50179" name="Rectangle 3"/>
          <p:cNvSpPr>
            <a:spLocks noGrp="1" noChangeArrowheads="1"/>
          </p:cNvSpPr>
          <p:nvPr>
            <p:ph idx="1"/>
          </p:nvPr>
        </p:nvSpPr>
        <p:spPr>
          <a:xfrm>
            <a:off x="457200" y="990600"/>
            <a:ext cx="8229600" cy="5260975"/>
          </a:xfrm>
        </p:spPr>
        <p:txBody>
          <a:bodyPr/>
          <a:lstStyle/>
          <a:p>
            <a:pPr algn="just" eaLnBrk="1" hangingPunct="1"/>
            <a:r>
              <a:rPr sz="2200" smtClean="0">
                <a:cs typeface="Arial" charset="0"/>
              </a:rPr>
              <a:t>Are defined as any block of valid Java  code that resides between  &lt;%  and  %&gt; tags</a:t>
            </a:r>
          </a:p>
          <a:p>
            <a:pPr algn="just" eaLnBrk="1" hangingPunct="1"/>
            <a:endParaRPr sz="2200" smtClean="0">
              <a:cs typeface="Arial" charset="0"/>
            </a:endParaRPr>
          </a:p>
          <a:p>
            <a:pPr algn="just" eaLnBrk="1" hangingPunct="1"/>
            <a:r>
              <a:rPr sz="2200" smtClean="0">
                <a:cs typeface="Arial" charset="0"/>
              </a:rPr>
              <a:t>Code that is defined within a scriptlet can access any variable and any beans that have been declared</a:t>
            </a:r>
          </a:p>
          <a:p>
            <a:pPr algn="just" eaLnBrk="1" hangingPunct="1"/>
            <a:endParaRPr sz="2200" smtClean="0">
              <a:cs typeface="Arial" charset="0"/>
            </a:endParaRPr>
          </a:p>
          <a:p>
            <a:pPr algn="just" eaLnBrk="1" hangingPunct="1"/>
            <a:r>
              <a:rPr sz="2200" smtClean="0">
                <a:cs typeface="Arial" charset="0"/>
              </a:rPr>
              <a:t>Scriptlets are like declarations in that they always use semicolons to end statements and expressions. They can have multiple expressions and statements as long as each is ended with a semicolon</a:t>
            </a:r>
          </a:p>
          <a:p>
            <a:pPr algn="just" eaLnBrk="1" hangingPunct="1"/>
            <a:endParaRPr sz="2200" smtClean="0">
              <a:cs typeface="Arial" charset="0"/>
            </a:endParaRPr>
          </a:p>
          <a:p>
            <a:pPr algn="just" eaLnBrk="1" hangingPunct="1"/>
            <a:r>
              <a:rPr sz="2200" smtClean="0">
                <a:cs typeface="Arial" charset="0"/>
              </a:rPr>
              <a:t>Scriptlets code goes into the service method of the JSP’s compiled servlet which means it is executed only once when a request is actually serviced by the JSP</a:t>
            </a:r>
          </a:p>
          <a:p>
            <a:pPr eaLnBrk="1" hangingPunct="1">
              <a:buFont typeface="Wingdings" pitchFamily="2" charset="2"/>
              <a:buNone/>
            </a:pPr>
            <a:endParaRPr smtClean="0">
              <a:cs typeface="Arial" charset="0"/>
            </a:endParaRPr>
          </a:p>
          <a:p>
            <a:pPr eaLnBrk="1" hangingPunct="1"/>
            <a:endParaRPr smtClean="0">
              <a:cs typeface="Arial" charset="0"/>
            </a:endParaRPr>
          </a:p>
          <a:p>
            <a:pPr eaLnBrk="1" hangingPunct="1"/>
            <a:endParaRPr smtClean="0">
              <a:cs typeface="Arial" charset="0"/>
            </a:endParaRPr>
          </a:p>
        </p:txBody>
      </p:sp>
      <p:sp>
        <p:nvSpPr>
          <p:cNvPr id="50180" name="Date Placeholder 3"/>
          <p:cNvSpPr>
            <a:spLocks noGrp="1"/>
          </p:cNvSpPr>
          <p:nvPr>
            <p:ph type="dt"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B7DF2B4E-4DFA-4464-9F04-E8A9C5C37E47}" type="slidenum">
              <a:rPr lang="en-GB" smtClean="0">
                <a:latin typeface="Arial" charset="0"/>
                <a:cs typeface="Arial" charset="0"/>
              </a:rPr>
              <a:pPr/>
              <a:t>25</a:t>
            </a:fld>
            <a:endParaRPr lang="en-GB" smtClean="0">
              <a:latin typeface="Arial" charset="0"/>
              <a:cs typeface="Arial"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152400" y="76200"/>
            <a:ext cx="8458200" cy="615950"/>
          </a:xfrm>
        </p:spPr>
        <p:txBody>
          <a:bodyPr/>
          <a:lstStyle/>
          <a:p>
            <a:r>
              <a:rPr smtClean="0">
                <a:cs typeface="Arial" charset="0"/>
              </a:rPr>
              <a:t>Scriptlets Example</a:t>
            </a:r>
          </a:p>
        </p:txBody>
      </p:sp>
      <p:sp>
        <p:nvSpPr>
          <p:cNvPr id="51203" name="Content Placeholder 2"/>
          <p:cNvSpPr>
            <a:spLocks noGrp="1"/>
          </p:cNvSpPr>
          <p:nvPr>
            <p:ph idx="1"/>
          </p:nvPr>
        </p:nvSpPr>
        <p:spPr>
          <a:xfrm>
            <a:off x="381000" y="914400"/>
            <a:ext cx="8610600" cy="5715000"/>
          </a:xfrm>
        </p:spPr>
        <p:txBody>
          <a:bodyPr/>
          <a:lstStyle/>
          <a:p>
            <a:pPr>
              <a:buFont typeface="Arial" charset="0"/>
              <a:buNone/>
            </a:pPr>
            <a:r>
              <a:rPr sz="2400" smtClean="0">
                <a:latin typeface="Courier New" pitchFamily="49" charset="0"/>
                <a:cs typeface="Courier New" pitchFamily="49" charset="0"/>
              </a:rPr>
              <a:t>&lt;html&gt;</a:t>
            </a:r>
          </a:p>
          <a:p>
            <a:pPr>
              <a:buFont typeface="Arial" charset="0"/>
              <a:buNone/>
            </a:pPr>
            <a:r>
              <a:rPr sz="2400" smtClean="0">
                <a:latin typeface="Courier New" pitchFamily="49" charset="0"/>
                <a:cs typeface="Courier New" pitchFamily="49" charset="0"/>
              </a:rPr>
              <a:t>&lt;head&gt;&lt;title&gt;Scriptlet Example&lt;/title&gt;&lt;/head&gt;</a:t>
            </a:r>
          </a:p>
          <a:p>
            <a:pPr>
              <a:buFont typeface="Arial" charset="0"/>
              <a:buNone/>
            </a:pPr>
            <a:r>
              <a:rPr sz="2400" smtClean="0">
                <a:latin typeface="Courier New" pitchFamily="49" charset="0"/>
                <a:cs typeface="Courier New" pitchFamily="49" charset="0"/>
              </a:rPr>
              <a:t>&lt;body bgcolor="white"&gt;</a:t>
            </a:r>
          </a:p>
          <a:p>
            <a:pPr>
              <a:buFont typeface="Arial" charset="0"/>
              <a:buNone/>
            </a:pPr>
            <a:endParaRPr sz="2400" smtClean="0">
              <a:latin typeface="Courier New" pitchFamily="49" charset="0"/>
              <a:cs typeface="Courier New" pitchFamily="49" charset="0"/>
            </a:endParaRPr>
          </a:p>
          <a:p>
            <a:pPr>
              <a:buFont typeface="Arial" charset="0"/>
              <a:buNone/>
            </a:pPr>
            <a:r>
              <a:rPr sz="2400" smtClean="0">
                <a:latin typeface="Courier New" pitchFamily="49" charset="0"/>
                <a:cs typeface="Courier New" pitchFamily="49" charset="0"/>
              </a:rPr>
              <a:t>&lt;% java.util.Date now= new java.util.Date(); %&gt;</a:t>
            </a:r>
          </a:p>
          <a:p>
            <a:pPr>
              <a:buFont typeface="Arial" charset="0"/>
              <a:buNone/>
            </a:pPr>
            <a:r>
              <a:rPr sz="2400" smtClean="0">
                <a:latin typeface="Courier New" pitchFamily="49" charset="0"/>
                <a:cs typeface="Courier New" pitchFamily="49" charset="0"/>
              </a:rPr>
              <a:t>Current date &amp;amp time :&lt;%= now %&gt;</a:t>
            </a:r>
          </a:p>
          <a:p>
            <a:pPr>
              <a:buFont typeface="Arial" charset="0"/>
              <a:buNone/>
            </a:pPr>
            <a:r>
              <a:rPr sz="2400" smtClean="0">
                <a:latin typeface="Courier New" pitchFamily="49" charset="0"/>
                <a:cs typeface="Courier New" pitchFamily="49" charset="0"/>
              </a:rPr>
              <a:t>&lt;% if(now.getHourse()&lt;12) { %&gt; Good Morning!</a:t>
            </a:r>
          </a:p>
          <a:p>
            <a:pPr>
              <a:buFont typeface="Arial" charset="0"/>
              <a:buNone/>
            </a:pPr>
            <a:r>
              <a:rPr sz="2400" smtClean="0">
                <a:latin typeface="Courier New" pitchFamily="49" charset="0"/>
                <a:cs typeface="Courier New" pitchFamily="49" charset="0"/>
              </a:rPr>
              <a:t>&lt;% } else if(now.getHours() &lt;17 { %&gt; Good Afternoon!</a:t>
            </a:r>
          </a:p>
          <a:p>
            <a:pPr>
              <a:buFont typeface="Arial" charset="0"/>
              <a:buNone/>
            </a:pPr>
            <a:r>
              <a:rPr sz="2400" smtClean="0">
                <a:latin typeface="Courier New" pitchFamily="49" charset="0"/>
                <a:cs typeface="Courier New" pitchFamily="49" charset="0"/>
              </a:rPr>
              <a:t>&lt;% } else { %&gt; Good Evening! &lt;% } %&gt;</a:t>
            </a:r>
          </a:p>
          <a:p>
            <a:pPr>
              <a:buFont typeface="Arial" charset="0"/>
              <a:buNone/>
            </a:pPr>
            <a:r>
              <a:rPr sz="2400" smtClean="0">
                <a:latin typeface="Courier New" pitchFamily="49" charset="0"/>
                <a:cs typeface="Courier New" pitchFamily="49" charset="0"/>
              </a:rPr>
              <a:t>&lt;/body&gt;</a:t>
            </a:r>
          </a:p>
          <a:p>
            <a:pPr>
              <a:buFont typeface="Arial" charset="0"/>
              <a:buNone/>
            </a:pPr>
            <a:r>
              <a:rPr sz="2400" smtClean="0">
                <a:latin typeface="Courier New" pitchFamily="49" charset="0"/>
                <a:cs typeface="Courier New" pitchFamily="49" charset="0"/>
              </a:rPr>
              <a:t>&lt;/html&gt;</a:t>
            </a:r>
          </a:p>
        </p:txBody>
      </p:sp>
      <p:sp>
        <p:nvSpPr>
          <p:cNvPr id="51204" name="Date Placeholder 3"/>
          <p:cNvSpPr>
            <a:spLocks noGrp="1"/>
          </p:cNvSpPr>
          <p:nvPr>
            <p:ph type="dt"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CA641CAF-0DEE-431F-9552-408BD7D63DA7}" type="slidenum">
              <a:rPr lang="en-GB" smtClean="0">
                <a:latin typeface="Arial" charset="0"/>
                <a:cs typeface="Arial" charset="0"/>
              </a:rPr>
              <a:pPr/>
              <a:t>26</a:t>
            </a:fld>
            <a:endParaRPr lang="en-GB" smtClean="0">
              <a:latin typeface="Arial" charset="0"/>
              <a:cs typeface="Arial"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228600" y="131763"/>
            <a:ext cx="8382000" cy="554037"/>
          </a:xfrm>
        </p:spPr>
        <p:txBody>
          <a:bodyPr/>
          <a:lstStyle/>
          <a:p>
            <a:pPr eaLnBrk="1" hangingPunct="1"/>
            <a:r>
              <a:rPr smtClean="0">
                <a:cs typeface="Arial" charset="0"/>
              </a:rPr>
              <a:t>Scripting Elements: </a:t>
            </a:r>
            <a:r>
              <a:rPr b="0" smtClean="0">
                <a:cs typeface="Arial" charset="0"/>
              </a:rPr>
              <a:t>Declaration</a:t>
            </a:r>
          </a:p>
        </p:txBody>
      </p:sp>
      <p:sp>
        <p:nvSpPr>
          <p:cNvPr id="52227" name="Rectangle 3"/>
          <p:cNvSpPr>
            <a:spLocks noGrp="1" noChangeArrowheads="1"/>
          </p:cNvSpPr>
          <p:nvPr>
            <p:ph idx="1"/>
          </p:nvPr>
        </p:nvSpPr>
        <p:spPr>
          <a:xfrm>
            <a:off x="457200" y="1219200"/>
            <a:ext cx="8229600" cy="4525963"/>
          </a:xfrm>
        </p:spPr>
        <p:txBody>
          <a:bodyPr/>
          <a:lstStyle/>
          <a:p>
            <a:pPr marL="381000" indent="-381000" algn="just" eaLnBrk="1" hangingPunct="1"/>
            <a:r>
              <a:rPr sz="2400" smtClean="0">
                <a:cs typeface="Arial" charset="0"/>
              </a:rPr>
              <a:t>Used to  define methods or fields that get inserted into the main body of the servlet class</a:t>
            </a:r>
          </a:p>
          <a:p>
            <a:pPr marL="381000" indent="-381000" algn="just" eaLnBrk="1" hangingPunct="1"/>
            <a:endParaRPr sz="2400" smtClean="0">
              <a:cs typeface="Arial" charset="0"/>
            </a:endParaRPr>
          </a:p>
          <a:p>
            <a:pPr marL="381000" indent="-381000" algn="just" eaLnBrk="1" hangingPunct="1"/>
            <a:r>
              <a:rPr sz="2400" smtClean="0">
                <a:cs typeface="Arial" charset="0"/>
              </a:rPr>
              <a:t>It has the  form:  &lt;%! Java Code %&gt;</a:t>
            </a:r>
          </a:p>
          <a:p>
            <a:pPr marL="381000" indent="-381000" algn="just" eaLnBrk="1" hangingPunct="1"/>
            <a:endParaRPr sz="2400" smtClean="0">
              <a:cs typeface="Arial" charset="0"/>
            </a:endParaRPr>
          </a:p>
          <a:p>
            <a:pPr marL="381000" indent="-381000" algn="just" eaLnBrk="1" hangingPunct="1"/>
            <a:r>
              <a:rPr sz="2400" smtClean="0">
                <a:cs typeface="Arial" charset="0"/>
              </a:rPr>
              <a:t>The scope of a declaration is usually a JSP file, but if the JSP file includes other files with the include directive, the scope expands to cover the included files as well</a:t>
            </a:r>
          </a:p>
          <a:p>
            <a:pPr marL="381000" indent="-381000" algn="just" eaLnBrk="1" hangingPunct="1"/>
            <a:endParaRPr smtClean="0">
              <a:cs typeface="Arial" charset="0"/>
            </a:endParaRPr>
          </a:p>
          <a:p>
            <a:pPr marL="381000" indent="-381000" eaLnBrk="1" hangingPunct="1"/>
            <a:endParaRPr smtClean="0">
              <a:cs typeface="Arial" charset="0"/>
            </a:endParaRPr>
          </a:p>
        </p:txBody>
      </p:sp>
      <p:sp>
        <p:nvSpPr>
          <p:cNvPr id="52228" name="Date Placeholder 3"/>
          <p:cNvSpPr>
            <a:spLocks noGrp="1"/>
          </p:cNvSpPr>
          <p:nvPr>
            <p:ph type="dt"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EACA21F1-C8FC-4968-921A-5A482E22AA56}" type="slidenum">
              <a:rPr lang="en-GB" smtClean="0">
                <a:latin typeface="Arial" charset="0"/>
                <a:cs typeface="Arial" charset="0"/>
              </a:rPr>
              <a:pPr/>
              <a:t>27</a:t>
            </a:fld>
            <a:endParaRPr lang="en-GB" smtClean="0">
              <a:latin typeface="Arial" charset="0"/>
              <a:cs typeface="Arial"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228600" y="76200"/>
            <a:ext cx="8458200" cy="554038"/>
          </a:xfrm>
        </p:spPr>
        <p:txBody>
          <a:bodyPr/>
          <a:lstStyle/>
          <a:p>
            <a:r>
              <a:rPr smtClean="0">
                <a:cs typeface="Arial" charset="0"/>
              </a:rPr>
              <a:t>Declaration Scripting Element</a:t>
            </a:r>
          </a:p>
        </p:txBody>
      </p:sp>
      <p:sp>
        <p:nvSpPr>
          <p:cNvPr id="53251" name="Content Placeholder 2"/>
          <p:cNvSpPr>
            <a:spLocks noGrp="1"/>
          </p:cNvSpPr>
          <p:nvPr>
            <p:ph idx="1"/>
          </p:nvPr>
        </p:nvSpPr>
        <p:spPr>
          <a:xfrm>
            <a:off x="304800" y="1143000"/>
            <a:ext cx="8382000" cy="5108575"/>
          </a:xfrm>
        </p:spPr>
        <p:txBody>
          <a:bodyPr/>
          <a:lstStyle/>
          <a:p>
            <a:pPr>
              <a:buFont typeface="Arial" charset="0"/>
              <a:buNone/>
            </a:pPr>
            <a:r>
              <a:rPr sz="2400" smtClean="0">
                <a:latin typeface="Courier New" pitchFamily="49" charset="0"/>
                <a:cs typeface="Courier New" pitchFamily="49" charset="0"/>
              </a:rPr>
              <a:t>&lt;html&gt;</a:t>
            </a:r>
          </a:p>
          <a:p>
            <a:pPr>
              <a:buFont typeface="Arial" charset="0"/>
              <a:buNone/>
            </a:pPr>
            <a:r>
              <a:rPr sz="2400" smtClean="0">
                <a:latin typeface="Courier New" pitchFamily="49" charset="0"/>
                <a:cs typeface="Courier New" pitchFamily="49" charset="0"/>
              </a:rPr>
              <a:t>&lt;head&gt;&lt;title&gt;Declaration sricpting element Example&lt;/title&gt;&lt;/head&gt;</a:t>
            </a:r>
          </a:p>
          <a:p>
            <a:pPr>
              <a:buFont typeface="Arial" charset="0"/>
              <a:buNone/>
            </a:pPr>
            <a:r>
              <a:rPr sz="2400" smtClean="0">
                <a:latin typeface="Courier New" pitchFamily="49" charset="0"/>
                <a:cs typeface="Courier New" pitchFamily="49" charset="0"/>
              </a:rPr>
              <a:t>&lt;body bgcolor="white"&gt;</a:t>
            </a:r>
          </a:p>
          <a:p>
            <a:pPr>
              <a:buFont typeface="Arial" charset="0"/>
              <a:buNone/>
            </a:pPr>
            <a:endParaRPr sz="2400" smtClean="0">
              <a:latin typeface="Courier New" pitchFamily="49" charset="0"/>
              <a:cs typeface="Courier New" pitchFamily="49" charset="0"/>
            </a:endParaRPr>
          </a:p>
          <a:p>
            <a:pPr>
              <a:buFont typeface="Arial" charset="0"/>
              <a:buNone/>
            </a:pPr>
            <a:r>
              <a:rPr sz="2400" smtClean="0">
                <a:latin typeface="Courier New" pitchFamily="49" charset="0"/>
                <a:cs typeface="Courier New" pitchFamily="49" charset="0"/>
              </a:rPr>
              <a:t>&lt;%! int counter=0; %&gt;</a:t>
            </a:r>
          </a:p>
          <a:p>
            <a:pPr>
              <a:buFont typeface="Arial" charset="0"/>
              <a:buNone/>
            </a:pPr>
            <a:endParaRPr sz="2400" smtClean="0">
              <a:latin typeface="Courier New" pitchFamily="49" charset="0"/>
              <a:cs typeface="Courier New" pitchFamily="49" charset="0"/>
            </a:endParaRPr>
          </a:p>
          <a:p>
            <a:pPr>
              <a:buFont typeface="Arial" charset="0"/>
              <a:buNone/>
            </a:pPr>
            <a:r>
              <a:rPr sz="2400" smtClean="0">
                <a:latin typeface="Courier New" pitchFamily="49" charset="0"/>
                <a:cs typeface="Courier New" pitchFamily="49" charset="0"/>
              </a:rPr>
              <a:t>Global counter :&lt;%=++counter %&gt;</a:t>
            </a:r>
          </a:p>
          <a:p>
            <a:pPr>
              <a:buFont typeface="Arial" charset="0"/>
              <a:buNone/>
            </a:pPr>
            <a:r>
              <a:rPr sz="2400" smtClean="0">
                <a:latin typeface="Courier New" pitchFamily="49" charset="0"/>
                <a:cs typeface="Courier New" pitchFamily="49" charset="0"/>
              </a:rPr>
              <a:t>&lt;/body&gt;</a:t>
            </a:r>
          </a:p>
          <a:p>
            <a:pPr>
              <a:buFont typeface="Arial" charset="0"/>
              <a:buNone/>
            </a:pPr>
            <a:r>
              <a:rPr sz="2400" smtClean="0">
                <a:latin typeface="Courier New" pitchFamily="49" charset="0"/>
                <a:cs typeface="Courier New" pitchFamily="49" charset="0"/>
              </a:rPr>
              <a:t>&lt;/html&gt;</a:t>
            </a:r>
          </a:p>
        </p:txBody>
      </p:sp>
      <p:sp>
        <p:nvSpPr>
          <p:cNvPr id="53252" name="Date Placeholder 3"/>
          <p:cNvSpPr>
            <a:spLocks noGrp="1"/>
          </p:cNvSpPr>
          <p:nvPr>
            <p:ph type="dt"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AA9DA08C-C02C-4CCA-86EF-ED7CB7DD3821}" type="slidenum">
              <a:rPr lang="en-GB" smtClean="0">
                <a:latin typeface="Arial" charset="0"/>
                <a:cs typeface="Arial" charset="0"/>
              </a:rPr>
              <a:pPr/>
              <a:t>28</a:t>
            </a:fld>
            <a:endParaRPr lang="en-GB" smtClean="0">
              <a:latin typeface="Arial" charset="0"/>
              <a:cs typeface="Arial"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381000" y="76200"/>
            <a:ext cx="8229600" cy="554038"/>
          </a:xfrm>
        </p:spPr>
        <p:txBody>
          <a:bodyPr/>
          <a:lstStyle/>
          <a:p>
            <a:pPr eaLnBrk="1" hangingPunct="1"/>
            <a:r>
              <a:rPr smtClean="0">
                <a:cs typeface="Arial" charset="0"/>
              </a:rPr>
              <a:t>Directives</a:t>
            </a:r>
            <a:endParaRPr b="0" smtClean="0">
              <a:cs typeface="Arial" charset="0"/>
            </a:endParaRPr>
          </a:p>
        </p:txBody>
      </p:sp>
      <p:sp>
        <p:nvSpPr>
          <p:cNvPr id="54275" name="Rectangle 3"/>
          <p:cNvSpPr>
            <a:spLocks noGrp="1" noChangeArrowheads="1"/>
          </p:cNvSpPr>
          <p:nvPr>
            <p:ph idx="1"/>
          </p:nvPr>
        </p:nvSpPr>
        <p:spPr>
          <a:xfrm>
            <a:off x="304800" y="1295400"/>
            <a:ext cx="8534400" cy="4956175"/>
          </a:xfrm>
        </p:spPr>
        <p:txBody>
          <a:bodyPr/>
          <a:lstStyle/>
          <a:p>
            <a:pPr algn="just" eaLnBrk="1" hangingPunct="1"/>
            <a:r>
              <a:rPr sz="2400" smtClean="0">
                <a:cs typeface="Arial" charset="0"/>
              </a:rPr>
              <a:t>Affect the overall structure of the servlet class generated from this JSP</a:t>
            </a:r>
          </a:p>
          <a:p>
            <a:pPr eaLnBrk="1" hangingPunct="1"/>
            <a:endParaRPr sz="2400" smtClean="0">
              <a:cs typeface="Arial" charset="0"/>
            </a:endParaRPr>
          </a:p>
          <a:p>
            <a:pPr eaLnBrk="1" hangingPunct="1"/>
            <a:r>
              <a:rPr sz="2400" smtClean="0">
                <a:cs typeface="Arial" charset="0"/>
              </a:rPr>
              <a:t>format: </a:t>
            </a:r>
            <a:r>
              <a:rPr sz="2400" smtClean="0">
                <a:latin typeface="Courier New" pitchFamily="49" charset="0"/>
                <a:cs typeface="Courier New" pitchFamily="49" charset="0"/>
              </a:rPr>
              <a:t>&lt;%@ directive attribute="value" %&gt;</a:t>
            </a:r>
          </a:p>
          <a:p>
            <a:pPr eaLnBrk="1" hangingPunct="1"/>
            <a:endParaRPr sz="2400" smtClean="0">
              <a:cs typeface="Arial" charset="0"/>
            </a:endParaRPr>
          </a:p>
          <a:p>
            <a:pPr eaLnBrk="1" hangingPunct="1"/>
            <a:r>
              <a:rPr sz="2400" smtClean="0">
                <a:cs typeface="Arial" charset="0"/>
              </a:rPr>
              <a:t>There are two main types of directives:</a:t>
            </a:r>
          </a:p>
          <a:p>
            <a:pPr lvl="1" eaLnBrk="1" hangingPunct="1"/>
            <a:r>
              <a:rPr sz="2400" smtClean="0"/>
              <a:t> page</a:t>
            </a:r>
          </a:p>
          <a:p>
            <a:pPr lvl="1" eaLnBrk="1" hangingPunct="1"/>
            <a:r>
              <a:rPr sz="2400" smtClean="0"/>
              <a:t>include</a:t>
            </a:r>
          </a:p>
        </p:txBody>
      </p:sp>
      <p:sp>
        <p:nvSpPr>
          <p:cNvPr id="54276" name="Date Placeholder 3"/>
          <p:cNvSpPr>
            <a:spLocks noGrp="1"/>
          </p:cNvSpPr>
          <p:nvPr>
            <p:ph type="dt"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AC8BEA80-D7B3-4DDA-91D5-B9D14B07115D}" type="slidenum">
              <a:rPr lang="en-GB" smtClean="0">
                <a:latin typeface="Arial" charset="0"/>
                <a:cs typeface="Arial" charset="0"/>
              </a:rPr>
              <a:pPr/>
              <a:t>29</a:t>
            </a:fld>
            <a:endParaRPr lang="en-GB" smtClean="0">
              <a:latin typeface="Arial" charset="0"/>
              <a:cs typeface="Arial"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idx="1"/>
          </p:nvPr>
        </p:nvSpPr>
        <p:spPr>
          <a:xfrm>
            <a:off x="381000" y="1143000"/>
            <a:ext cx="8229600" cy="5257800"/>
          </a:xfrm>
        </p:spPr>
        <p:txBody>
          <a:bodyPr/>
          <a:lstStyle/>
          <a:p>
            <a:pPr marL="381000" indent="-381000" eaLnBrk="1" hangingPunct="1">
              <a:buFont typeface="Wingdings" pitchFamily="2" charset="2"/>
              <a:buNone/>
            </a:pPr>
            <a:r>
              <a:rPr sz="2400" smtClean="0">
                <a:cs typeface="Arial" charset="0"/>
              </a:rPr>
              <a:t>At the end of this module,  you will be able to:</a:t>
            </a:r>
          </a:p>
          <a:p>
            <a:pPr lvl="1"/>
            <a:endParaRPr sz="2400" smtClean="0"/>
          </a:p>
          <a:p>
            <a:pPr lvl="1"/>
            <a:r>
              <a:rPr sz="2400" smtClean="0"/>
              <a:t>Compare JSP and servlets</a:t>
            </a:r>
          </a:p>
          <a:p>
            <a:pPr lvl="1"/>
            <a:r>
              <a:rPr sz="2400" smtClean="0"/>
              <a:t>Explain JSP request model</a:t>
            </a:r>
          </a:p>
          <a:p>
            <a:pPr lvl="1"/>
            <a:r>
              <a:rPr sz="2400" smtClean="0"/>
              <a:t>Explain JSP architecture models</a:t>
            </a:r>
          </a:p>
          <a:p>
            <a:pPr lvl="1"/>
            <a:r>
              <a:rPr sz="2400" smtClean="0"/>
              <a:t>Understand the structure of a jsp page</a:t>
            </a:r>
          </a:p>
          <a:p>
            <a:pPr lvl="1" algn="just"/>
            <a:r>
              <a:rPr sz="2400" smtClean="0"/>
              <a:t>Use JSP constructs such as expressions, scriptlets, and declarations</a:t>
            </a:r>
          </a:p>
          <a:p>
            <a:pPr lvl="1"/>
            <a:r>
              <a:rPr sz="2400" smtClean="0"/>
              <a:t>Create simple jsp pages</a:t>
            </a:r>
          </a:p>
          <a:p>
            <a:pPr marL="381000" indent="-381000"/>
            <a:endParaRPr sz="2400" smtClean="0">
              <a:cs typeface="Arial" charset="0"/>
            </a:endParaRPr>
          </a:p>
        </p:txBody>
      </p:sp>
      <p:sp>
        <p:nvSpPr>
          <p:cNvPr id="27651" name="Date Placeholder 3"/>
          <p:cNvSpPr>
            <a:spLocks noGrp="1"/>
          </p:cNvSpPr>
          <p:nvPr>
            <p:ph type="dt"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03405E2C-FAA5-47C8-A96F-B24C29836238}" type="slidenum">
              <a:rPr lang="en-GB" smtClean="0">
                <a:latin typeface="Arial" charset="0"/>
                <a:cs typeface="Arial" charset="0"/>
              </a:rPr>
              <a:pPr/>
              <a:t>3</a:t>
            </a:fld>
            <a:endParaRPr lang="en-GB" smtClean="0">
              <a:latin typeface="Arial" charset="0"/>
              <a:cs typeface="Arial" charset="0"/>
            </a:endParaRPr>
          </a:p>
        </p:txBody>
      </p:sp>
      <p:sp>
        <p:nvSpPr>
          <p:cNvPr id="27652" name="Rectangle 4"/>
          <p:cNvSpPr>
            <a:spLocks noChangeArrowheads="1"/>
          </p:cNvSpPr>
          <p:nvPr/>
        </p:nvSpPr>
        <p:spPr bwMode="auto">
          <a:xfrm>
            <a:off x="152400" y="0"/>
            <a:ext cx="8991600" cy="914400"/>
          </a:xfrm>
          <a:prstGeom prst="rect">
            <a:avLst/>
          </a:prstGeom>
          <a:noFill/>
          <a:ln w="9525">
            <a:noFill/>
            <a:miter lim="800000"/>
            <a:headEnd/>
            <a:tailEnd/>
          </a:ln>
        </p:spPr>
        <p:txBody>
          <a:bodyPr anchor="ctr"/>
          <a:lstStyle/>
          <a:p>
            <a:r>
              <a:rPr lang="en-US" sz="2800" b="1">
                <a:latin typeface="+mj-lt"/>
              </a:rPr>
              <a:t>Objectives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152400" y="76200"/>
            <a:ext cx="8458200" cy="554038"/>
          </a:xfrm>
        </p:spPr>
        <p:txBody>
          <a:bodyPr/>
          <a:lstStyle/>
          <a:p>
            <a:pPr eaLnBrk="1" hangingPunct="1"/>
            <a:r>
              <a:rPr smtClean="0">
                <a:cs typeface="Arial" charset="0"/>
              </a:rPr>
              <a:t>Directives: </a:t>
            </a:r>
            <a:r>
              <a:rPr b="0" smtClean="0">
                <a:cs typeface="Arial" charset="0"/>
              </a:rPr>
              <a:t>Page Directives</a:t>
            </a:r>
          </a:p>
        </p:txBody>
      </p:sp>
      <p:sp>
        <p:nvSpPr>
          <p:cNvPr id="55299" name="Rectangle 3"/>
          <p:cNvSpPr>
            <a:spLocks noGrp="1" noChangeArrowheads="1"/>
          </p:cNvSpPr>
          <p:nvPr>
            <p:ph idx="1"/>
          </p:nvPr>
        </p:nvSpPr>
        <p:spPr>
          <a:xfrm>
            <a:off x="457200" y="1143000"/>
            <a:ext cx="8229600" cy="5108575"/>
          </a:xfrm>
        </p:spPr>
        <p:txBody>
          <a:bodyPr/>
          <a:lstStyle/>
          <a:p>
            <a:pPr algn="just" eaLnBrk="1" hangingPunct="1"/>
            <a:r>
              <a:rPr sz="2400" smtClean="0">
                <a:cs typeface="Arial" charset="0"/>
              </a:rPr>
              <a:t>Defines attributes that apply to an entire JSP page</a:t>
            </a:r>
          </a:p>
          <a:p>
            <a:pPr algn="just" eaLnBrk="1" hangingPunct="1"/>
            <a:endParaRPr sz="2400" smtClean="0">
              <a:cs typeface="Arial" charset="0"/>
            </a:endParaRPr>
          </a:p>
          <a:p>
            <a:pPr algn="just" eaLnBrk="1" hangingPunct="1"/>
            <a:r>
              <a:rPr sz="2400" smtClean="0">
                <a:cs typeface="Arial" charset="0"/>
              </a:rPr>
              <a:t>Lets you do things  like:</a:t>
            </a:r>
          </a:p>
          <a:p>
            <a:pPr lvl="1" algn="just" eaLnBrk="1" hangingPunct="1"/>
            <a:r>
              <a:rPr sz="2400" smtClean="0"/>
              <a:t>Import  classes</a:t>
            </a:r>
          </a:p>
          <a:p>
            <a:pPr lvl="1" algn="just" eaLnBrk="1" hangingPunct="1"/>
            <a:r>
              <a:rPr sz="2400" smtClean="0"/>
              <a:t>Handle error messages</a:t>
            </a:r>
          </a:p>
          <a:p>
            <a:pPr lvl="1" algn="just" eaLnBrk="1" hangingPunct="1"/>
            <a:r>
              <a:rPr sz="2400" smtClean="0"/>
              <a:t>Define if the JSP is thread-safe</a:t>
            </a:r>
          </a:p>
          <a:p>
            <a:pPr lvl="1" algn="just" eaLnBrk="1" hangingPunct="1"/>
            <a:r>
              <a:rPr sz="2400" smtClean="0"/>
              <a:t>Define is session object is available</a:t>
            </a:r>
          </a:p>
          <a:p>
            <a:pPr lvl="1" algn="just" eaLnBrk="1" hangingPunct="1"/>
            <a:r>
              <a:rPr sz="2400" smtClean="0"/>
              <a:t>Set the page content type</a:t>
            </a:r>
          </a:p>
          <a:p>
            <a:pPr lvl="1" eaLnBrk="1" hangingPunct="1"/>
            <a:endParaRPr sz="2400" smtClean="0"/>
          </a:p>
        </p:txBody>
      </p:sp>
      <p:sp>
        <p:nvSpPr>
          <p:cNvPr id="55300" name="Date Placeholder 3"/>
          <p:cNvSpPr>
            <a:spLocks noGrp="1"/>
          </p:cNvSpPr>
          <p:nvPr>
            <p:ph type="dt"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4373E194-A7C2-48BF-9C4F-E9162F8E2103}" type="slidenum">
              <a:rPr lang="en-GB" smtClean="0">
                <a:latin typeface="Arial" charset="0"/>
                <a:cs typeface="Arial" charset="0"/>
              </a:rPr>
              <a:pPr/>
              <a:t>30</a:t>
            </a:fld>
            <a:endParaRPr lang="en-GB" smtClean="0">
              <a:latin typeface="Arial" charset="0"/>
              <a:cs typeface="Arial"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152400" y="76200"/>
            <a:ext cx="8458200" cy="615950"/>
          </a:xfrm>
        </p:spPr>
        <p:txBody>
          <a:bodyPr/>
          <a:lstStyle/>
          <a:p>
            <a:pPr eaLnBrk="1" hangingPunct="1"/>
            <a:r>
              <a:rPr smtClean="0">
                <a:cs typeface="Arial" charset="0"/>
              </a:rPr>
              <a:t>Directives: </a:t>
            </a:r>
            <a:r>
              <a:rPr b="0" smtClean="0">
                <a:cs typeface="Arial" charset="0"/>
              </a:rPr>
              <a:t>The Include Directive</a:t>
            </a:r>
          </a:p>
        </p:txBody>
      </p:sp>
      <p:sp>
        <p:nvSpPr>
          <p:cNvPr id="56323" name="Rectangle 3"/>
          <p:cNvSpPr>
            <a:spLocks noGrp="1" noChangeArrowheads="1"/>
          </p:cNvSpPr>
          <p:nvPr>
            <p:ph idx="1"/>
          </p:nvPr>
        </p:nvSpPr>
        <p:spPr>
          <a:xfrm>
            <a:off x="457200" y="1143000"/>
            <a:ext cx="8229600" cy="4876800"/>
          </a:xfrm>
        </p:spPr>
        <p:txBody>
          <a:bodyPr/>
          <a:lstStyle/>
          <a:p>
            <a:pPr algn="just" eaLnBrk="1" hangingPunct="1"/>
            <a:r>
              <a:rPr sz="2400" smtClean="0">
                <a:cs typeface="Arial" charset="0"/>
              </a:rPr>
              <a:t>Inserts the contents of another file in the main JSP file, where the directive is located </a:t>
            </a:r>
          </a:p>
          <a:p>
            <a:pPr algn="just" eaLnBrk="1" hangingPunct="1"/>
            <a:endParaRPr sz="2400" smtClean="0">
              <a:cs typeface="Arial" charset="0"/>
            </a:endParaRPr>
          </a:p>
          <a:p>
            <a:pPr algn="just" eaLnBrk="1" hangingPunct="1"/>
            <a:r>
              <a:rPr sz="2400" smtClean="0">
                <a:cs typeface="Arial" charset="0"/>
              </a:rPr>
              <a:t>Useful for including copyright information, scripting language files, or anything you might want to reuse in other  applications </a:t>
            </a:r>
          </a:p>
          <a:p>
            <a:pPr algn="just" eaLnBrk="1" hangingPunct="1"/>
            <a:endParaRPr sz="2400" smtClean="0">
              <a:cs typeface="Arial" charset="0"/>
            </a:endParaRPr>
          </a:p>
          <a:p>
            <a:pPr algn="just" eaLnBrk="1" hangingPunct="1"/>
            <a:r>
              <a:rPr sz="2400" smtClean="0">
                <a:cs typeface="Arial" charset="0"/>
              </a:rPr>
              <a:t>The included file can be an HTML file, a JSP file, a text file, or a code file written in the Java programming language</a:t>
            </a:r>
          </a:p>
        </p:txBody>
      </p:sp>
      <p:sp>
        <p:nvSpPr>
          <p:cNvPr id="56324" name="Date Placeholder 3"/>
          <p:cNvSpPr>
            <a:spLocks noGrp="1"/>
          </p:cNvSpPr>
          <p:nvPr>
            <p:ph type="dt"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9231BE4F-631B-42B3-B479-CAA8A92E235C}" type="slidenum">
              <a:rPr lang="en-GB" smtClean="0">
                <a:latin typeface="Arial" charset="0"/>
                <a:cs typeface="Arial" charset="0"/>
              </a:rPr>
              <a:pPr/>
              <a:t>33</a:t>
            </a:fld>
            <a:endParaRPr lang="en-GB" smtClean="0">
              <a:latin typeface="Arial" charset="0"/>
              <a:cs typeface="Arial"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346" name="Date Placeholder 3"/>
          <p:cNvSpPr>
            <a:spLocks noGrp="1"/>
          </p:cNvSpPr>
          <p:nvPr>
            <p:ph type="dt"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D44DC23C-337C-4B05-90C6-920FBAC544A4}" type="slidenum">
              <a:rPr lang="en-GB" smtClean="0">
                <a:latin typeface="Arial" charset="0"/>
                <a:cs typeface="Arial" charset="0"/>
              </a:rPr>
              <a:pPr/>
              <a:t>34</a:t>
            </a:fld>
            <a:endParaRPr lang="en-GB" smtClean="0">
              <a:latin typeface="Arial" charset="0"/>
              <a:cs typeface="Arial" charset="0"/>
            </a:endParaRP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152400" y="131763"/>
            <a:ext cx="8458200" cy="554037"/>
          </a:xfrm>
        </p:spPr>
        <p:txBody>
          <a:bodyPr/>
          <a:lstStyle/>
          <a:p>
            <a:pPr eaLnBrk="1" hangingPunct="1"/>
            <a:r>
              <a:rPr smtClean="0">
                <a:cs typeface="Arial" charset="0"/>
              </a:rPr>
              <a:t>Actions</a:t>
            </a:r>
            <a:endParaRPr b="0" smtClean="0">
              <a:cs typeface="Arial" charset="0"/>
            </a:endParaRPr>
          </a:p>
        </p:txBody>
      </p:sp>
      <p:sp>
        <p:nvSpPr>
          <p:cNvPr id="58371" name="Rectangle 3"/>
          <p:cNvSpPr>
            <a:spLocks noGrp="1" noChangeArrowheads="1"/>
          </p:cNvSpPr>
          <p:nvPr>
            <p:ph idx="1"/>
          </p:nvPr>
        </p:nvSpPr>
        <p:spPr>
          <a:xfrm>
            <a:off x="457200" y="1066800"/>
            <a:ext cx="8229600" cy="4879975"/>
          </a:xfrm>
        </p:spPr>
        <p:txBody>
          <a:bodyPr/>
          <a:lstStyle/>
          <a:p>
            <a:pPr eaLnBrk="1" hangingPunct="1"/>
            <a:r>
              <a:rPr sz="2400" smtClean="0">
                <a:cs typeface="Arial" charset="0"/>
              </a:rPr>
              <a:t>Control the behavior of the servlet engine</a:t>
            </a:r>
          </a:p>
          <a:p>
            <a:pPr eaLnBrk="1" hangingPunct="1"/>
            <a:endParaRPr sz="2400" smtClean="0">
              <a:cs typeface="Arial" charset="0"/>
            </a:endParaRPr>
          </a:p>
          <a:p>
            <a:pPr algn="just" eaLnBrk="1" hangingPunct="1"/>
            <a:r>
              <a:rPr sz="2400" smtClean="0">
                <a:cs typeface="Arial" charset="0"/>
              </a:rPr>
              <a:t>You can dynamically insert a file, reuse JavaBeans components</a:t>
            </a:r>
          </a:p>
          <a:p>
            <a:pPr eaLnBrk="1" hangingPunct="1"/>
            <a:endParaRPr sz="2400" smtClean="0">
              <a:cs typeface="Arial" charset="0"/>
            </a:endParaRPr>
          </a:p>
          <a:p>
            <a:pPr eaLnBrk="1" hangingPunct="1"/>
            <a:r>
              <a:rPr sz="2400" smtClean="0">
                <a:cs typeface="Arial" charset="0"/>
              </a:rPr>
              <a:t>Available actions include: </a:t>
            </a:r>
          </a:p>
          <a:p>
            <a:pPr lvl="1" eaLnBrk="1" hangingPunct="1"/>
            <a:r>
              <a:rPr sz="2400" smtClean="0"/>
              <a:t>jsp:include</a:t>
            </a:r>
          </a:p>
          <a:p>
            <a:pPr lvl="1" eaLnBrk="1" hangingPunct="1"/>
            <a:r>
              <a:rPr sz="2400" smtClean="0"/>
              <a:t>jsp:forward </a:t>
            </a:r>
          </a:p>
          <a:p>
            <a:pPr lvl="1" eaLnBrk="1" hangingPunct="1"/>
            <a:r>
              <a:rPr sz="2400" smtClean="0"/>
              <a:t>jsp:useBean</a:t>
            </a:r>
          </a:p>
        </p:txBody>
      </p:sp>
      <p:sp>
        <p:nvSpPr>
          <p:cNvPr id="58372" name="Date Placeholder 3"/>
          <p:cNvSpPr>
            <a:spLocks noGrp="1"/>
          </p:cNvSpPr>
          <p:nvPr>
            <p:ph type="dt"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3995C0F0-B484-47A1-B56F-2144A33FF5DF}" type="slidenum">
              <a:rPr lang="en-GB" smtClean="0">
                <a:latin typeface="Arial" charset="0"/>
                <a:cs typeface="Arial" charset="0"/>
              </a:rPr>
              <a:pPr/>
              <a:t>35</a:t>
            </a:fld>
            <a:endParaRPr lang="en-GB" smtClean="0">
              <a:latin typeface="Arial" charset="0"/>
              <a:cs typeface="Arial"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152400" y="76200"/>
            <a:ext cx="8458200" cy="615950"/>
          </a:xfrm>
        </p:spPr>
        <p:txBody>
          <a:bodyPr/>
          <a:lstStyle/>
          <a:p>
            <a:pPr eaLnBrk="1" hangingPunct="1"/>
            <a:r>
              <a:rPr smtClean="0">
                <a:cs typeface="Arial" charset="0"/>
              </a:rPr>
              <a:t>Actions: </a:t>
            </a:r>
            <a:r>
              <a:rPr b="0" smtClean="0">
                <a:cs typeface="Arial" charset="0"/>
              </a:rPr>
              <a:t>The jsp:include Action</a:t>
            </a:r>
          </a:p>
        </p:txBody>
      </p:sp>
      <p:sp>
        <p:nvSpPr>
          <p:cNvPr id="59395" name="Rectangle 3"/>
          <p:cNvSpPr>
            <a:spLocks noGrp="1" noChangeArrowheads="1"/>
          </p:cNvSpPr>
          <p:nvPr>
            <p:ph idx="1"/>
          </p:nvPr>
        </p:nvSpPr>
        <p:spPr>
          <a:xfrm>
            <a:off x="457200" y="1143000"/>
            <a:ext cx="8229600" cy="5257800"/>
          </a:xfrm>
        </p:spPr>
        <p:txBody>
          <a:bodyPr/>
          <a:lstStyle/>
          <a:p>
            <a:pPr eaLnBrk="1" hangingPunct="1"/>
            <a:r>
              <a:rPr sz="2400" smtClean="0">
                <a:cs typeface="Arial" charset="0"/>
              </a:rPr>
              <a:t>Lets you insert files into the page being generated</a:t>
            </a:r>
          </a:p>
          <a:p>
            <a:pPr eaLnBrk="1" hangingPunct="1"/>
            <a:endParaRPr sz="2400" smtClean="0">
              <a:cs typeface="Arial" charset="0"/>
            </a:endParaRPr>
          </a:p>
          <a:p>
            <a:pPr eaLnBrk="1" hangingPunct="1"/>
            <a:r>
              <a:rPr sz="2400" smtClean="0">
                <a:cs typeface="Arial" charset="0"/>
              </a:rPr>
              <a:t>The syntax looks like this: </a:t>
            </a:r>
          </a:p>
          <a:p>
            <a:pPr lvl="1" eaLnBrk="1" hangingPunct="1"/>
            <a:endParaRPr sz="2400" smtClean="0"/>
          </a:p>
          <a:p>
            <a:pPr lvl="1" eaLnBrk="1" hangingPunct="1">
              <a:buFont typeface="Arial" charset="0"/>
              <a:buNone/>
            </a:pPr>
            <a:r>
              <a:rPr sz="2400" smtClean="0">
                <a:latin typeface="Courier New" pitchFamily="49" charset="0"/>
                <a:cs typeface="Courier New" pitchFamily="49" charset="0"/>
              </a:rPr>
              <a:t>&lt;jsp:include page="relative URL" /&gt;</a:t>
            </a:r>
          </a:p>
          <a:p>
            <a:pPr eaLnBrk="1" hangingPunct="1"/>
            <a:endParaRPr sz="2400" smtClean="0">
              <a:cs typeface="Arial" charset="0"/>
            </a:endParaRPr>
          </a:p>
          <a:p>
            <a:pPr algn="just" eaLnBrk="1" hangingPunct="1"/>
            <a:r>
              <a:rPr sz="2400" smtClean="0">
                <a:cs typeface="Arial" charset="0"/>
              </a:rPr>
              <a:t>Unlike the include directive, which inserts the file at the time the JSP page is translated into a servlet, this action inserts the file at the time the page is requested</a:t>
            </a:r>
          </a:p>
          <a:p>
            <a:pPr eaLnBrk="1" hangingPunct="1"/>
            <a:endParaRPr sz="2400" smtClean="0">
              <a:cs typeface="Arial" charset="0"/>
            </a:endParaRPr>
          </a:p>
          <a:p>
            <a:pPr eaLnBrk="1" hangingPunct="1"/>
            <a:endParaRPr sz="2400" smtClean="0">
              <a:cs typeface="Arial" charset="0"/>
            </a:endParaRPr>
          </a:p>
        </p:txBody>
      </p:sp>
      <p:sp>
        <p:nvSpPr>
          <p:cNvPr id="59396" name="Date Placeholder 3"/>
          <p:cNvSpPr>
            <a:spLocks noGrp="1"/>
          </p:cNvSpPr>
          <p:nvPr>
            <p:ph type="dt"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B2CAF5E1-02F2-4878-83D5-B3C66ECDF175}" type="slidenum">
              <a:rPr lang="en-GB" smtClean="0">
                <a:latin typeface="Arial" charset="0"/>
                <a:cs typeface="Arial" charset="0"/>
              </a:rPr>
              <a:pPr/>
              <a:t>36</a:t>
            </a:fld>
            <a:endParaRPr lang="en-GB" smtClean="0">
              <a:latin typeface="Arial" charset="0"/>
              <a:cs typeface="Arial"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a:xfrm>
            <a:off x="304800" y="76200"/>
            <a:ext cx="8382000" cy="554038"/>
          </a:xfrm>
        </p:spPr>
        <p:txBody>
          <a:bodyPr/>
          <a:lstStyle/>
          <a:p>
            <a:r>
              <a:rPr smtClean="0">
                <a:cs typeface="Arial" charset="0"/>
              </a:rPr>
              <a:t>The include element Example</a:t>
            </a:r>
          </a:p>
        </p:txBody>
      </p:sp>
      <p:sp>
        <p:nvSpPr>
          <p:cNvPr id="60419" name="Content Placeholder 2"/>
          <p:cNvSpPr>
            <a:spLocks noGrp="1"/>
          </p:cNvSpPr>
          <p:nvPr>
            <p:ph idx="1"/>
          </p:nvPr>
        </p:nvSpPr>
        <p:spPr>
          <a:xfrm>
            <a:off x="457200" y="990600"/>
            <a:ext cx="8229600" cy="5032375"/>
          </a:xfrm>
        </p:spPr>
        <p:txBody>
          <a:bodyPr/>
          <a:lstStyle/>
          <a:p>
            <a:pPr>
              <a:buFont typeface="Arial" charset="0"/>
              <a:buNone/>
            </a:pPr>
            <a:r>
              <a:rPr sz="2400" smtClean="0">
                <a:latin typeface="Courier New" pitchFamily="49" charset="0"/>
                <a:cs typeface="Courier New" pitchFamily="49" charset="0"/>
              </a:rPr>
              <a:t>&lt;%@ page language="java" contentType="text/html" %&gt;</a:t>
            </a:r>
          </a:p>
          <a:p>
            <a:pPr>
              <a:buFont typeface="Arial" charset="0"/>
              <a:buNone/>
            </a:pPr>
            <a:r>
              <a:rPr sz="2400" smtClean="0">
                <a:latin typeface="Courier New" pitchFamily="49" charset="0"/>
                <a:cs typeface="Courier New" pitchFamily="49" charset="0"/>
              </a:rPr>
              <a:t>&lt;html&gt;</a:t>
            </a:r>
          </a:p>
          <a:p>
            <a:pPr>
              <a:buFont typeface="Arial" charset="0"/>
              <a:buNone/>
            </a:pPr>
            <a:r>
              <a:rPr sz="2400" smtClean="0">
                <a:latin typeface="Courier New" pitchFamily="49" charset="0"/>
                <a:cs typeface="Courier New" pitchFamily="49" charset="0"/>
              </a:rPr>
              <a:t>&lt;head&gt;&lt;title&gt;Include Action Demo&lt;/title&gt;&lt;/head&gt;</a:t>
            </a:r>
          </a:p>
          <a:p>
            <a:pPr>
              <a:buFont typeface="Arial" charset="0"/>
              <a:buNone/>
            </a:pPr>
            <a:endParaRPr sz="2400" smtClean="0">
              <a:latin typeface="Courier New" pitchFamily="49" charset="0"/>
              <a:cs typeface="Courier New" pitchFamily="49" charset="0"/>
            </a:endParaRPr>
          </a:p>
          <a:p>
            <a:pPr>
              <a:buFont typeface="Arial" charset="0"/>
              <a:buNone/>
            </a:pPr>
            <a:r>
              <a:rPr sz="2400" smtClean="0">
                <a:latin typeface="Courier New" pitchFamily="49" charset="0"/>
                <a:cs typeface="Courier New" pitchFamily="49" charset="0"/>
              </a:rPr>
              <a:t>&lt;body bgcolor="white"&gt;</a:t>
            </a:r>
          </a:p>
          <a:p>
            <a:pPr>
              <a:buFont typeface="Arial" charset="0"/>
              <a:buNone/>
            </a:pPr>
            <a:r>
              <a:rPr sz="2400" smtClean="0">
                <a:latin typeface="Courier New" pitchFamily="49" charset="0"/>
                <a:cs typeface="Courier New" pitchFamily="49" charset="0"/>
              </a:rPr>
              <a:t>	</a:t>
            </a:r>
          </a:p>
          <a:p>
            <a:pPr>
              <a:buFont typeface="Arial" charset="0"/>
              <a:buNone/>
            </a:pPr>
            <a:r>
              <a:rPr sz="2400" smtClean="0">
                <a:latin typeface="Courier New" pitchFamily="49" charset="0"/>
                <a:cs typeface="Courier New" pitchFamily="49" charset="0"/>
              </a:rPr>
              <a:t>	&lt;jsp:include page="nav.jsp" /&gt;</a:t>
            </a:r>
          </a:p>
          <a:p>
            <a:pPr>
              <a:buFont typeface="Arial" charset="0"/>
              <a:buNone/>
            </a:pPr>
            <a:endParaRPr sz="2400" smtClean="0">
              <a:latin typeface="Courier New" pitchFamily="49" charset="0"/>
              <a:cs typeface="Courier New" pitchFamily="49" charset="0"/>
            </a:endParaRPr>
          </a:p>
          <a:p>
            <a:pPr>
              <a:buFont typeface="Arial" charset="0"/>
              <a:buNone/>
            </a:pPr>
            <a:r>
              <a:rPr sz="2400" smtClean="0">
                <a:latin typeface="Courier New" pitchFamily="49" charset="0"/>
                <a:cs typeface="Courier New" pitchFamily="49" charset="0"/>
              </a:rPr>
              <a:t>&lt;/body&gt;</a:t>
            </a:r>
          </a:p>
          <a:p>
            <a:pPr>
              <a:buFont typeface="Arial" charset="0"/>
              <a:buNone/>
            </a:pPr>
            <a:r>
              <a:rPr sz="2400" smtClean="0">
                <a:latin typeface="Courier New" pitchFamily="49" charset="0"/>
                <a:cs typeface="Courier New" pitchFamily="49" charset="0"/>
              </a:rPr>
              <a:t>&lt;html&gt;</a:t>
            </a:r>
          </a:p>
        </p:txBody>
      </p:sp>
      <p:sp>
        <p:nvSpPr>
          <p:cNvPr id="60420" name="Date Placeholder 3"/>
          <p:cNvSpPr>
            <a:spLocks noGrp="1"/>
          </p:cNvSpPr>
          <p:nvPr>
            <p:ph type="dt"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F4BF859C-A29B-4796-91A6-8BB99DABEDC3}" type="slidenum">
              <a:rPr lang="en-GB" smtClean="0">
                <a:latin typeface="Arial" charset="0"/>
                <a:cs typeface="Arial" charset="0"/>
              </a:rPr>
              <a:pPr/>
              <a:t>37</a:t>
            </a:fld>
            <a:endParaRPr lang="en-GB" smtClean="0">
              <a:latin typeface="Arial" charset="0"/>
              <a:cs typeface="Arial"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152400" y="76200"/>
            <a:ext cx="8458200" cy="615950"/>
          </a:xfrm>
        </p:spPr>
        <p:txBody>
          <a:bodyPr/>
          <a:lstStyle/>
          <a:p>
            <a:pPr eaLnBrk="1" hangingPunct="1"/>
            <a:r>
              <a:rPr smtClean="0">
                <a:cs typeface="Arial" charset="0"/>
              </a:rPr>
              <a:t>Actions: </a:t>
            </a:r>
            <a:r>
              <a:rPr b="0" smtClean="0">
                <a:cs typeface="Arial" charset="0"/>
              </a:rPr>
              <a:t>The jsp:forward Action</a:t>
            </a:r>
          </a:p>
        </p:txBody>
      </p:sp>
      <p:sp>
        <p:nvSpPr>
          <p:cNvPr id="61443" name="Rectangle 3"/>
          <p:cNvSpPr>
            <a:spLocks noGrp="1" noChangeArrowheads="1"/>
          </p:cNvSpPr>
          <p:nvPr>
            <p:ph idx="1"/>
          </p:nvPr>
        </p:nvSpPr>
        <p:spPr>
          <a:xfrm>
            <a:off x="457200" y="1219200"/>
            <a:ext cx="8229600" cy="4525963"/>
          </a:xfrm>
        </p:spPr>
        <p:txBody>
          <a:bodyPr/>
          <a:lstStyle/>
          <a:p>
            <a:pPr algn="just" eaLnBrk="1" hangingPunct="1"/>
            <a:r>
              <a:rPr sz="2400" smtClean="0">
                <a:cs typeface="Arial" charset="0"/>
              </a:rPr>
              <a:t>Forwards a client request to an HTML file, JSP file, or servlet for processing </a:t>
            </a:r>
          </a:p>
          <a:p>
            <a:pPr eaLnBrk="1" hangingPunct="1"/>
            <a:endParaRPr sz="2400" smtClean="0">
              <a:cs typeface="Arial" charset="0"/>
            </a:endParaRPr>
          </a:p>
          <a:p>
            <a:pPr eaLnBrk="1" hangingPunct="1"/>
            <a:r>
              <a:rPr sz="2400" smtClean="0">
                <a:cs typeface="Arial" charset="0"/>
              </a:rPr>
              <a:t>Syntax</a:t>
            </a:r>
          </a:p>
          <a:p>
            <a:pPr lvl="1" eaLnBrk="1" hangingPunct="1">
              <a:buFont typeface="Arial" charset="0"/>
              <a:buNone/>
            </a:pPr>
            <a:r>
              <a:rPr sz="2400" smtClean="0">
                <a:latin typeface="Courier New" pitchFamily="49" charset="0"/>
                <a:cs typeface="Courier New" pitchFamily="49" charset="0"/>
              </a:rPr>
              <a:t>&lt;jsp:forward page= “relativeURL" /&gt; </a:t>
            </a:r>
          </a:p>
          <a:p>
            <a:pPr eaLnBrk="1" hangingPunct="1"/>
            <a:endParaRPr sz="2400" smtClean="0">
              <a:latin typeface="Verdana" pitchFamily="34" charset="0"/>
              <a:cs typeface="Arial" charset="0"/>
            </a:endParaRPr>
          </a:p>
          <a:p>
            <a:pPr eaLnBrk="1" hangingPunct="1"/>
            <a:endParaRPr sz="2400" smtClean="0">
              <a:cs typeface="Arial" charset="0"/>
            </a:endParaRPr>
          </a:p>
        </p:txBody>
      </p:sp>
      <p:sp>
        <p:nvSpPr>
          <p:cNvPr id="61444" name="Date Placeholder 3"/>
          <p:cNvSpPr>
            <a:spLocks noGrp="1"/>
          </p:cNvSpPr>
          <p:nvPr>
            <p:ph type="dt"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34A9E466-2CE6-419F-BED3-12CFBC9F6D6F}" type="slidenum">
              <a:rPr lang="en-GB" smtClean="0">
                <a:latin typeface="Arial" charset="0"/>
                <a:cs typeface="Arial" charset="0"/>
              </a:rPr>
              <a:pPr/>
              <a:t>38</a:t>
            </a:fld>
            <a:endParaRPr lang="en-GB" smtClean="0">
              <a:latin typeface="Arial" charset="0"/>
              <a:cs typeface="Arial"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a:xfrm>
            <a:off x="228600" y="76200"/>
            <a:ext cx="8458200" cy="554038"/>
          </a:xfrm>
        </p:spPr>
        <p:txBody>
          <a:bodyPr/>
          <a:lstStyle/>
          <a:p>
            <a:r>
              <a:rPr smtClean="0">
                <a:cs typeface="Arial" charset="0"/>
              </a:rPr>
              <a:t>The forward element Example</a:t>
            </a:r>
          </a:p>
        </p:txBody>
      </p:sp>
      <p:sp>
        <p:nvSpPr>
          <p:cNvPr id="62467" name="Content Placeholder 2"/>
          <p:cNvSpPr>
            <a:spLocks noGrp="1"/>
          </p:cNvSpPr>
          <p:nvPr>
            <p:ph idx="1"/>
          </p:nvPr>
        </p:nvSpPr>
        <p:spPr>
          <a:xfrm>
            <a:off x="304800" y="990600"/>
            <a:ext cx="8610600" cy="5486400"/>
          </a:xfrm>
        </p:spPr>
        <p:txBody>
          <a:bodyPr/>
          <a:lstStyle/>
          <a:p>
            <a:pPr eaLnBrk="1" hangingPunct="1">
              <a:buFont typeface="Arial" charset="0"/>
              <a:buNone/>
            </a:pPr>
            <a:r>
              <a:rPr smtClean="0">
                <a:latin typeface="Courier New" pitchFamily="49" charset="0"/>
                <a:cs typeface="Courier New" pitchFamily="49" charset="0"/>
              </a:rPr>
              <a:t>&lt;% </a:t>
            </a:r>
          </a:p>
          <a:p>
            <a:pPr eaLnBrk="1" hangingPunct="1">
              <a:buFont typeface="Arial" charset="0"/>
              <a:buNone/>
            </a:pPr>
            <a:r>
              <a:rPr smtClean="0">
                <a:latin typeface="Courier New" pitchFamily="49" charset="0"/>
                <a:cs typeface="Courier New" pitchFamily="49" charset="0"/>
              </a:rPr>
              <a:t>   double freeMem = Runtime.getRuntime().freeMemory();</a:t>
            </a:r>
          </a:p>
          <a:p>
            <a:pPr eaLnBrk="1" hangingPunct="1">
              <a:buFont typeface="Arial" charset="0"/>
              <a:buNone/>
            </a:pPr>
            <a:r>
              <a:rPr smtClean="0">
                <a:latin typeface="Courier New" pitchFamily="49" charset="0"/>
                <a:cs typeface="Courier New" pitchFamily="49" charset="0"/>
              </a:rPr>
              <a:t>   double totlMem = Runtime.getRuntime().totalMemory();</a:t>
            </a:r>
          </a:p>
          <a:p>
            <a:pPr eaLnBrk="1" hangingPunct="1">
              <a:buFont typeface="Arial" charset="0"/>
              <a:buNone/>
            </a:pPr>
            <a:r>
              <a:rPr smtClean="0">
                <a:latin typeface="Courier New" pitchFamily="49" charset="0"/>
                <a:cs typeface="Courier New" pitchFamily="49" charset="0"/>
              </a:rPr>
              <a:t>   double percent = freeMem/totlMem;</a:t>
            </a:r>
          </a:p>
          <a:p>
            <a:pPr eaLnBrk="1" hangingPunct="1">
              <a:buFont typeface="Arial" charset="0"/>
              <a:buNone/>
            </a:pPr>
            <a:endParaRPr sz="1000" smtClean="0">
              <a:latin typeface="Courier New" pitchFamily="49" charset="0"/>
              <a:cs typeface="Courier New" pitchFamily="49" charset="0"/>
            </a:endParaRPr>
          </a:p>
          <a:p>
            <a:pPr eaLnBrk="1" hangingPunct="1">
              <a:buFont typeface="Arial" charset="0"/>
              <a:buNone/>
            </a:pPr>
            <a:r>
              <a:rPr smtClean="0">
                <a:latin typeface="Courier New" pitchFamily="49" charset="0"/>
                <a:cs typeface="Courier New" pitchFamily="49" charset="0"/>
              </a:rPr>
              <a:t>   if (percent &lt; 0.5) { </a:t>
            </a:r>
          </a:p>
          <a:p>
            <a:pPr eaLnBrk="1" hangingPunct="1">
              <a:buFont typeface="Arial" charset="0"/>
              <a:buNone/>
            </a:pPr>
            <a:r>
              <a:rPr smtClean="0">
                <a:latin typeface="Courier New" pitchFamily="49" charset="0"/>
                <a:cs typeface="Courier New" pitchFamily="49" charset="0"/>
              </a:rPr>
              <a:t>%&gt;</a:t>
            </a:r>
          </a:p>
          <a:p>
            <a:pPr eaLnBrk="1" hangingPunct="1">
              <a:buFont typeface="Arial" charset="0"/>
              <a:buNone/>
            </a:pPr>
            <a:r>
              <a:rPr smtClean="0">
                <a:latin typeface="Courier New" pitchFamily="49" charset="0"/>
                <a:cs typeface="Courier New" pitchFamily="49" charset="0"/>
              </a:rPr>
              <a:t>&lt;jsp:forward page="ex2.jsp"/&gt;</a:t>
            </a:r>
          </a:p>
          <a:p>
            <a:pPr eaLnBrk="1" hangingPunct="1">
              <a:buFont typeface="Arial" charset="0"/>
              <a:buNone/>
            </a:pPr>
            <a:endParaRPr sz="1000" smtClean="0">
              <a:latin typeface="Courier New" pitchFamily="49" charset="0"/>
              <a:cs typeface="Courier New" pitchFamily="49" charset="0"/>
            </a:endParaRPr>
          </a:p>
          <a:p>
            <a:pPr eaLnBrk="1" hangingPunct="1">
              <a:buFont typeface="Arial" charset="0"/>
              <a:buNone/>
            </a:pPr>
            <a:r>
              <a:rPr smtClean="0">
                <a:latin typeface="Courier New" pitchFamily="49" charset="0"/>
                <a:cs typeface="Courier New" pitchFamily="49" charset="0"/>
              </a:rPr>
              <a:t>&lt;% } else { %&gt;</a:t>
            </a:r>
          </a:p>
          <a:p>
            <a:pPr eaLnBrk="1" hangingPunct="1">
              <a:buFont typeface="Arial" charset="0"/>
              <a:buNone/>
            </a:pPr>
            <a:endParaRPr sz="1000" smtClean="0">
              <a:latin typeface="Courier New" pitchFamily="49" charset="0"/>
              <a:cs typeface="Courier New" pitchFamily="49" charset="0"/>
            </a:endParaRPr>
          </a:p>
          <a:p>
            <a:pPr eaLnBrk="1" hangingPunct="1">
              <a:buFont typeface="Arial" charset="0"/>
              <a:buNone/>
            </a:pPr>
            <a:r>
              <a:rPr smtClean="0">
                <a:latin typeface="Courier New" pitchFamily="49" charset="0"/>
                <a:cs typeface="Courier New" pitchFamily="49" charset="0"/>
              </a:rPr>
              <a:t>&lt;jsp:forward page="ex3.jsp"/&gt;</a:t>
            </a:r>
          </a:p>
          <a:p>
            <a:pPr eaLnBrk="1" hangingPunct="1">
              <a:buFont typeface="Arial" charset="0"/>
              <a:buNone/>
            </a:pPr>
            <a:endParaRPr sz="1000" smtClean="0">
              <a:latin typeface="Courier New" pitchFamily="49" charset="0"/>
              <a:cs typeface="Courier New" pitchFamily="49" charset="0"/>
            </a:endParaRPr>
          </a:p>
          <a:p>
            <a:pPr eaLnBrk="1" hangingPunct="1">
              <a:buFont typeface="Arial" charset="0"/>
              <a:buNone/>
            </a:pPr>
            <a:r>
              <a:rPr smtClean="0">
                <a:latin typeface="Courier New" pitchFamily="49" charset="0"/>
                <a:cs typeface="Courier New" pitchFamily="49" charset="0"/>
              </a:rPr>
              <a:t>&lt;% } %&gt;</a:t>
            </a:r>
          </a:p>
          <a:p>
            <a:pPr eaLnBrk="1" hangingPunct="1"/>
            <a:endParaRPr b="1" smtClean="0">
              <a:latin typeface="Verdana" pitchFamily="34" charset="0"/>
              <a:cs typeface="Arial" charset="0"/>
            </a:endParaRPr>
          </a:p>
          <a:p>
            <a:pPr eaLnBrk="1" hangingPunct="1"/>
            <a:endParaRPr b="1" smtClean="0">
              <a:latin typeface="Verdana" pitchFamily="34" charset="0"/>
              <a:cs typeface="Arial" charset="0"/>
            </a:endParaRPr>
          </a:p>
          <a:p>
            <a:pPr eaLnBrk="1" hangingPunct="1"/>
            <a:endParaRPr smtClean="0">
              <a:cs typeface="Arial" charset="0"/>
            </a:endParaRPr>
          </a:p>
          <a:p>
            <a:pPr eaLnBrk="1" hangingPunct="1"/>
            <a:endParaRPr smtClean="0">
              <a:cs typeface="Arial" charset="0"/>
            </a:endParaRPr>
          </a:p>
          <a:p>
            <a:endParaRPr smtClean="0">
              <a:cs typeface="Arial" charset="0"/>
            </a:endParaRPr>
          </a:p>
        </p:txBody>
      </p:sp>
      <p:sp>
        <p:nvSpPr>
          <p:cNvPr id="62468" name="Date Placeholder 3"/>
          <p:cNvSpPr>
            <a:spLocks noGrp="1"/>
          </p:cNvSpPr>
          <p:nvPr>
            <p:ph type="dt" sz="quarter" idx="10"/>
          </p:nvPr>
        </p:nvSpPr>
        <p:spPr bwMode="auto">
          <a:xfrm>
            <a:off x="8229600" y="6248400"/>
            <a:ext cx="876300" cy="323850"/>
          </a:xfrm>
          <a:noFill/>
          <a:ln>
            <a:miter lim="800000"/>
            <a:headEnd/>
            <a:tailEnd/>
          </a:ln>
        </p:spPr>
        <p:txBody>
          <a:bodyPr vert="horz" wrap="square" lIns="91440" tIns="45720" rIns="91440" bIns="45720" numCol="1" anchor="t" anchorCtr="0" compatLnSpc="1">
            <a:prstTxWarp prst="textNoShape">
              <a:avLst/>
            </a:prstTxWarp>
          </a:bodyPr>
          <a:lstStyle/>
          <a:p>
            <a:fld id="{6F7B85D4-487C-427B-BE01-1357D909C3FA}" type="slidenum">
              <a:rPr lang="en-GB" smtClean="0">
                <a:latin typeface="Arial" charset="0"/>
                <a:cs typeface="Arial" charset="0"/>
              </a:rPr>
              <a:pPr/>
              <a:t>39</a:t>
            </a:fld>
            <a:endParaRPr lang="en-GB" smtClean="0">
              <a:latin typeface="Arial" charset="0"/>
              <a:cs typeface="Arial"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Placeholder 1"/>
          <p:cNvSpPr>
            <a:spLocks noGrp="1"/>
          </p:cNvSpPr>
          <p:nvPr>
            <p:ph type="body" sz="quarter" idx="11"/>
          </p:nvPr>
        </p:nvSpPr>
        <p:spPr>
          <a:xfrm>
            <a:off x="469900" y="2613025"/>
            <a:ext cx="8220075" cy="623888"/>
          </a:xfrm>
        </p:spPr>
        <p:txBody>
          <a:bodyPr/>
          <a:lstStyle/>
          <a:p>
            <a:pPr eaLnBrk="1" hangingPunct="1"/>
            <a:r>
              <a:rPr>
                <a:solidFill>
                  <a:schemeClr val="tx1"/>
                </a:solidFill>
                <a:cs typeface="Arial" charset="0"/>
              </a:rPr>
              <a:t>Introduction to JSP</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Placeholder 1"/>
          <p:cNvSpPr>
            <a:spLocks noGrp="1"/>
          </p:cNvSpPr>
          <p:nvPr>
            <p:ph type="body" sz="quarter" idx="11"/>
          </p:nvPr>
        </p:nvSpPr>
        <p:spPr>
          <a:xfrm>
            <a:off x="469900" y="2613025"/>
            <a:ext cx="8220075" cy="623888"/>
          </a:xfrm>
        </p:spPr>
        <p:txBody>
          <a:bodyPr/>
          <a:lstStyle/>
          <a:p>
            <a:pPr eaLnBrk="1" hangingPunct="1"/>
            <a:r>
              <a:rPr>
                <a:solidFill>
                  <a:schemeClr val="tx1"/>
                </a:solidFill>
                <a:cs typeface="Arial" charset="0"/>
              </a:rPr>
              <a:t>JavaBean</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Grp="1"/>
          </p:cNvSpPr>
          <p:nvPr>
            <p:ph idx="4294967295"/>
          </p:nvPr>
        </p:nvSpPr>
        <p:spPr>
          <a:xfrm>
            <a:off x="457200" y="990600"/>
            <a:ext cx="8229600" cy="5562600"/>
          </a:xfrm>
        </p:spPr>
        <p:txBody>
          <a:bodyPr/>
          <a:lstStyle/>
          <a:p>
            <a:pPr algn="just">
              <a:lnSpc>
                <a:spcPct val="90000"/>
              </a:lnSpc>
              <a:defRPr/>
            </a:pPr>
            <a:r>
              <a:rPr smtClean="0">
                <a:solidFill>
                  <a:schemeClr val="tx1"/>
                </a:solidFill>
                <a:cs typeface="Arial" charset="0"/>
              </a:rPr>
              <a:t>A Java Bean is a reusable software component that works with Java </a:t>
            </a:r>
          </a:p>
          <a:p>
            <a:pPr algn="just">
              <a:lnSpc>
                <a:spcPct val="90000"/>
              </a:lnSpc>
              <a:defRPr/>
            </a:pPr>
            <a:endParaRPr sz="1200" smtClean="0">
              <a:solidFill>
                <a:schemeClr val="tx1"/>
              </a:solidFill>
              <a:cs typeface="Arial" charset="0"/>
            </a:endParaRPr>
          </a:p>
          <a:p>
            <a:pPr algn="just">
              <a:lnSpc>
                <a:spcPct val="90000"/>
              </a:lnSpc>
              <a:defRPr/>
            </a:pPr>
            <a:r>
              <a:rPr smtClean="0">
                <a:solidFill>
                  <a:schemeClr val="tx1"/>
                </a:solidFill>
                <a:cs typeface="Arial" charset="0"/>
              </a:rPr>
              <a:t>Any Java class that follows certain design conventions can be a JavaBeans component</a:t>
            </a:r>
          </a:p>
          <a:p>
            <a:pPr algn="just">
              <a:lnSpc>
                <a:spcPct val="90000"/>
              </a:lnSpc>
              <a:defRPr/>
            </a:pPr>
            <a:endParaRPr sz="1200" smtClean="0">
              <a:solidFill>
                <a:schemeClr val="tx1"/>
              </a:solidFill>
              <a:cs typeface="Arial" charset="0"/>
            </a:endParaRPr>
          </a:p>
          <a:p>
            <a:pPr algn="just">
              <a:lnSpc>
                <a:spcPct val="90000"/>
              </a:lnSpc>
              <a:defRPr/>
            </a:pPr>
            <a:r>
              <a:rPr smtClean="0">
                <a:solidFill>
                  <a:schemeClr val="tx1"/>
                </a:solidFill>
                <a:cs typeface="Arial" charset="0"/>
              </a:rPr>
              <a:t>It must follow certain conventions about method naming, construction, and behavior</a:t>
            </a:r>
          </a:p>
          <a:p>
            <a:pPr lvl="1" algn="just">
              <a:lnSpc>
                <a:spcPct val="90000"/>
              </a:lnSpc>
              <a:defRPr/>
            </a:pPr>
            <a:r>
              <a:rPr sz="2000" smtClean="0">
                <a:solidFill>
                  <a:schemeClr val="tx1"/>
                </a:solidFill>
              </a:rPr>
              <a:t>Must have a public default  constructor </a:t>
            </a:r>
          </a:p>
          <a:p>
            <a:pPr lvl="1" algn="just">
              <a:lnSpc>
                <a:spcPct val="90000"/>
              </a:lnSpc>
              <a:defRPr/>
            </a:pPr>
            <a:r>
              <a:rPr sz="2000" smtClean="0">
                <a:solidFill>
                  <a:schemeClr val="tx1"/>
                </a:solidFill>
              </a:rPr>
              <a:t>Properties must be declared private</a:t>
            </a:r>
          </a:p>
          <a:p>
            <a:pPr lvl="1" algn="just">
              <a:lnSpc>
                <a:spcPct val="90000"/>
              </a:lnSpc>
              <a:defRPr/>
            </a:pPr>
            <a:r>
              <a:rPr sz="2000" smtClean="0">
                <a:solidFill>
                  <a:schemeClr val="tx1"/>
                </a:solidFill>
              </a:rPr>
              <a:t>Properties must be accessible using </a:t>
            </a:r>
            <a:r>
              <a:rPr sz="2000" i="1" smtClean="0">
                <a:solidFill>
                  <a:schemeClr val="tx1"/>
                </a:solidFill>
              </a:rPr>
              <a:t>get</a:t>
            </a:r>
            <a:r>
              <a:rPr sz="2000" smtClean="0">
                <a:solidFill>
                  <a:schemeClr val="tx1"/>
                </a:solidFill>
              </a:rPr>
              <a:t>, </a:t>
            </a:r>
            <a:r>
              <a:rPr sz="2000" i="1" smtClean="0">
                <a:solidFill>
                  <a:schemeClr val="tx1"/>
                </a:solidFill>
              </a:rPr>
              <a:t>set</a:t>
            </a:r>
            <a:r>
              <a:rPr sz="2000" smtClean="0">
                <a:solidFill>
                  <a:schemeClr val="tx1"/>
                </a:solidFill>
              </a:rPr>
              <a:t>, and other methods (accessor and mutator methods) obeying a standard naming convention </a:t>
            </a:r>
          </a:p>
          <a:p>
            <a:pPr lvl="1" algn="just">
              <a:lnSpc>
                <a:spcPct val="90000"/>
              </a:lnSpc>
              <a:defRPr/>
            </a:pPr>
            <a:endParaRPr sz="1050" smtClean="0">
              <a:solidFill>
                <a:schemeClr val="tx1"/>
              </a:solidFill>
            </a:endParaRPr>
          </a:p>
          <a:p>
            <a:pPr algn="just">
              <a:lnSpc>
                <a:spcPct val="90000"/>
              </a:lnSpc>
              <a:defRPr/>
            </a:pPr>
            <a:r>
              <a:rPr smtClean="0">
                <a:solidFill>
                  <a:schemeClr val="tx1"/>
                </a:solidFill>
                <a:cs typeface="Arial" charset="0"/>
              </a:rPr>
              <a:t>JSP technology directly supports using JavaBeans components with JSP language elements</a:t>
            </a:r>
          </a:p>
          <a:p>
            <a:pPr algn="just">
              <a:lnSpc>
                <a:spcPct val="90000"/>
              </a:lnSpc>
              <a:defRPr/>
            </a:pPr>
            <a:endParaRPr sz="1100" smtClean="0">
              <a:solidFill>
                <a:schemeClr val="tx1"/>
              </a:solidFill>
              <a:cs typeface="Arial" charset="0"/>
            </a:endParaRPr>
          </a:p>
          <a:p>
            <a:pPr algn="just">
              <a:lnSpc>
                <a:spcPct val="90000"/>
              </a:lnSpc>
              <a:defRPr/>
            </a:pPr>
            <a:r>
              <a:rPr smtClean="0">
                <a:solidFill>
                  <a:schemeClr val="tx1"/>
                </a:solidFill>
                <a:cs typeface="Arial" charset="0"/>
              </a:rPr>
              <a:t>You can easily create and initialize beans and get and set the values of their properties</a:t>
            </a:r>
          </a:p>
        </p:txBody>
      </p:sp>
      <p:sp>
        <p:nvSpPr>
          <p:cNvPr id="64515" name="Rectangle 2"/>
          <p:cNvSpPr>
            <a:spLocks noGrp="1"/>
          </p:cNvSpPr>
          <p:nvPr>
            <p:ph type="title" idx="4294967295"/>
          </p:nvPr>
        </p:nvSpPr>
        <p:spPr>
          <a:xfrm>
            <a:off x="304800" y="228600"/>
            <a:ext cx="8086725" cy="549275"/>
          </a:xfrm>
        </p:spPr>
        <p:txBody>
          <a:bodyPr anchor="ctr"/>
          <a:lstStyle/>
          <a:p>
            <a:r>
              <a:rPr smtClean="0">
                <a:solidFill>
                  <a:schemeClr val="tx1"/>
                </a:solidFill>
                <a:cs typeface="Arial" charset="0"/>
              </a:rPr>
              <a:t>Introduction to Java Beans</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idx="4294967295"/>
          </p:nvPr>
        </p:nvSpPr>
        <p:spPr>
          <a:xfrm>
            <a:off x="228600" y="131763"/>
            <a:ext cx="8458200" cy="615950"/>
          </a:xfrm>
        </p:spPr>
        <p:txBody>
          <a:bodyPr/>
          <a:lstStyle/>
          <a:p>
            <a:pPr eaLnBrk="1" hangingPunct="1"/>
            <a:r>
              <a:rPr sz="3400" smtClean="0">
                <a:solidFill>
                  <a:schemeClr val="tx1"/>
                </a:solidFill>
                <a:cs typeface="Arial" charset="0"/>
              </a:rPr>
              <a:t>Identifying the property of a bean</a:t>
            </a:r>
          </a:p>
        </p:txBody>
      </p:sp>
      <p:sp>
        <p:nvSpPr>
          <p:cNvPr id="65539" name="Rectangle 3"/>
          <p:cNvSpPr>
            <a:spLocks noGrp="1" noChangeArrowheads="1"/>
          </p:cNvSpPr>
          <p:nvPr>
            <p:ph idx="4294967295"/>
          </p:nvPr>
        </p:nvSpPr>
        <p:spPr>
          <a:xfrm>
            <a:off x="457200" y="990600"/>
            <a:ext cx="8458200" cy="5638800"/>
          </a:xfrm>
        </p:spPr>
        <p:txBody>
          <a:bodyPr/>
          <a:lstStyle/>
          <a:p>
            <a:pPr eaLnBrk="1" hangingPunct="1">
              <a:lnSpc>
                <a:spcPct val="90000"/>
              </a:lnSpc>
              <a:buFont typeface="Wingdings" pitchFamily="2" charset="2"/>
              <a:buNone/>
            </a:pPr>
            <a:r>
              <a:rPr smtClean="0">
                <a:solidFill>
                  <a:schemeClr val="tx1"/>
                </a:solidFill>
                <a:latin typeface="Courier New" pitchFamily="49" charset="0"/>
                <a:cs typeface="Courier New" pitchFamily="49" charset="0"/>
              </a:rPr>
              <a:t>public class A1 {</a:t>
            </a:r>
          </a:p>
          <a:p>
            <a:pPr eaLnBrk="1" hangingPunct="1">
              <a:lnSpc>
                <a:spcPct val="90000"/>
              </a:lnSpc>
              <a:buFont typeface="Wingdings" pitchFamily="2" charset="2"/>
              <a:buNone/>
            </a:pPr>
            <a:r>
              <a:rPr smtClean="0">
                <a:solidFill>
                  <a:schemeClr val="tx1"/>
                </a:solidFill>
                <a:latin typeface="Courier New" pitchFamily="49" charset="0"/>
                <a:cs typeface="Courier New" pitchFamily="49" charset="0"/>
              </a:rPr>
              <a:t>	private int id;</a:t>
            </a:r>
          </a:p>
          <a:p>
            <a:pPr eaLnBrk="1" hangingPunct="1">
              <a:lnSpc>
                <a:spcPct val="90000"/>
              </a:lnSpc>
              <a:buFont typeface="Wingdings" pitchFamily="2" charset="2"/>
              <a:buNone/>
            </a:pPr>
            <a:r>
              <a:rPr smtClean="0">
                <a:solidFill>
                  <a:schemeClr val="tx1"/>
                </a:solidFill>
                <a:latin typeface="Courier New" pitchFamily="49" charset="0"/>
                <a:cs typeface="Courier New" pitchFamily="49" charset="0"/>
              </a:rPr>
              <a:t>	private String username;</a:t>
            </a:r>
          </a:p>
          <a:p>
            <a:pPr eaLnBrk="1" hangingPunct="1">
              <a:lnSpc>
                <a:spcPct val="90000"/>
              </a:lnSpc>
              <a:buFont typeface="Wingdings" pitchFamily="2" charset="2"/>
              <a:buNone/>
            </a:pPr>
            <a:r>
              <a:rPr smtClean="0">
                <a:solidFill>
                  <a:schemeClr val="tx1"/>
                </a:solidFill>
                <a:latin typeface="Courier New" pitchFamily="49" charset="0"/>
                <a:cs typeface="Courier New" pitchFamily="49" charset="0"/>
              </a:rPr>
              <a:t>	public String getName(){</a:t>
            </a:r>
          </a:p>
          <a:p>
            <a:pPr eaLnBrk="1" hangingPunct="1">
              <a:lnSpc>
                <a:spcPct val="90000"/>
              </a:lnSpc>
              <a:buFont typeface="Wingdings" pitchFamily="2" charset="2"/>
              <a:buNone/>
            </a:pPr>
            <a:r>
              <a:rPr smtClean="0">
                <a:solidFill>
                  <a:schemeClr val="tx1"/>
                </a:solidFill>
                <a:latin typeface="Courier New" pitchFamily="49" charset="0"/>
                <a:cs typeface="Courier New" pitchFamily="49" charset="0"/>
              </a:rPr>
              <a:t>		return username;</a:t>
            </a:r>
          </a:p>
          <a:p>
            <a:pPr eaLnBrk="1" hangingPunct="1">
              <a:lnSpc>
                <a:spcPct val="90000"/>
              </a:lnSpc>
              <a:buFont typeface="Wingdings" pitchFamily="2" charset="2"/>
              <a:buNone/>
            </a:pPr>
            <a:r>
              <a:rPr smtClean="0">
                <a:solidFill>
                  <a:schemeClr val="tx1"/>
                </a:solidFill>
                <a:latin typeface="Courier New" pitchFamily="49" charset="0"/>
                <a:cs typeface="Courier New" pitchFamily="49" charset="0"/>
              </a:rPr>
              <a:t>	}</a:t>
            </a:r>
          </a:p>
          <a:p>
            <a:pPr eaLnBrk="1" hangingPunct="1">
              <a:lnSpc>
                <a:spcPct val="90000"/>
              </a:lnSpc>
              <a:buFont typeface="Wingdings" pitchFamily="2" charset="2"/>
              <a:buNone/>
            </a:pPr>
            <a:r>
              <a:rPr smtClean="0">
                <a:solidFill>
                  <a:schemeClr val="tx1"/>
                </a:solidFill>
                <a:latin typeface="Courier New" pitchFamily="49" charset="0"/>
                <a:cs typeface="Courier New" pitchFamily="49" charset="0"/>
              </a:rPr>
              <a:t>	public void setName(String x){</a:t>
            </a:r>
          </a:p>
          <a:p>
            <a:pPr eaLnBrk="1" hangingPunct="1">
              <a:lnSpc>
                <a:spcPct val="90000"/>
              </a:lnSpc>
              <a:buFont typeface="Wingdings" pitchFamily="2" charset="2"/>
              <a:buNone/>
            </a:pPr>
            <a:r>
              <a:rPr smtClean="0">
                <a:solidFill>
                  <a:schemeClr val="tx1"/>
                </a:solidFill>
                <a:latin typeface="Courier New" pitchFamily="49" charset="0"/>
                <a:cs typeface="Courier New" pitchFamily="49" charset="0"/>
              </a:rPr>
              <a:t>		username=x;</a:t>
            </a:r>
          </a:p>
          <a:p>
            <a:pPr eaLnBrk="1" hangingPunct="1">
              <a:lnSpc>
                <a:spcPct val="90000"/>
              </a:lnSpc>
              <a:buFont typeface="Wingdings" pitchFamily="2" charset="2"/>
              <a:buNone/>
            </a:pPr>
            <a:r>
              <a:rPr smtClean="0">
                <a:solidFill>
                  <a:schemeClr val="tx1"/>
                </a:solidFill>
                <a:latin typeface="Courier New" pitchFamily="49" charset="0"/>
                <a:cs typeface="Courier New" pitchFamily="49" charset="0"/>
              </a:rPr>
              <a:t>	}</a:t>
            </a:r>
          </a:p>
          <a:p>
            <a:pPr eaLnBrk="1" hangingPunct="1">
              <a:lnSpc>
                <a:spcPct val="90000"/>
              </a:lnSpc>
              <a:buFont typeface="Wingdings" pitchFamily="2" charset="2"/>
              <a:buNone/>
            </a:pPr>
            <a:r>
              <a:rPr smtClean="0">
                <a:solidFill>
                  <a:schemeClr val="tx1"/>
                </a:solidFill>
                <a:latin typeface="Courier New" pitchFamily="49" charset="0"/>
                <a:cs typeface="Courier New" pitchFamily="49" charset="0"/>
              </a:rPr>
              <a:t>	public void setEmpID(int y){</a:t>
            </a:r>
          </a:p>
          <a:p>
            <a:pPr eaLnBrk="1" hangingPunct="1">
              <a:lnSpc>
                <a:spcPct val="90000"/>
              </a:lnSpc>
              <a:buFont typeface="Wingdings" pitchFamily="2" charset="2"/>
              <a:buNone/>
            </a:pPr>
            <a:r>
              <a:rPr smtClean="0">
                <a:solidFill>
                  <a:schemeClr val="tx1"/>
                </a:solidFill>
                <a:latin typeface="Courier New" pitchFamily="49" charset="0"/>
                <a:cs typeface="Courier New" pitchFamily="49" charset="0"/>
              </a:rPr>
              <a:t>		id=y;</a:t>
            </a:r>
          </a:p>
          <a:p>
            <a:pPr eaLnBrk="1" hangingPunct="1">
              <a:lnSpc>
                <a:spcPct val="90000"/>
              </a:lnSpc>
              <a:buFont typeface="Wingdings" pitchFamily="2" charset="2"/>
              <a:buNone/>
            </a:pPr>
            <a:r>
              <a:rPr smtClean="0">
                <a:solidFill>
                  <a:schemeClr val="tx1"/>
                </a:solidFill>
                <a:latin typeface="Courier New" pitchFamily="49" charset="0"/>
                <a:cs typeface="Courier New" pitchFamily="49" charset="0"/>
              </a:rPr>
              <a:t>	}</a:t>
            </a:r>
          </a:p>
          <a:p>
            <a:pPr eaLnBrk="1" hangingPunct="1">
              <a:lnSpc>
                <a:spcPct val="90000"/>
              </a:lnSpc>
              <a:buFont typeface="Wingdings" pitchFamily="2" charset="2"/>
              <a:buNone/>
            </a:pPr>
            <a:r>
              <a:rPr smtClean="0">
                <a:solidFill>
                  <a:schemeClr val="tx1"/>
                </a:solidFill>
                <a:latin typeface="Courier New" pitchFamily="49" charset="0"/>
                <a:cs typeface="Courier New" pitchFamily="49" charset="0"/>
              </a:rPr>
              <a:t>	public int getEmpID(){</a:t>
            </a:r>
          </a:p>
          <a:p>
            <a:pPr eaLnBrk="1" hangingPunct="1">
              <a:lnSpc>
                <a:spcPct val="90000"/>
              </a:lnSpc>
              <a:buFont typeface="Wingdings" pitchFamily="2" charset="2"/>
              <a:buNone/>
            </a:pPr>
            <a:r>
              <a:rPr smtClean="0">
                <a:solidFill>
                  <a:schemeClr val="tx1"/>
                </a:solidFill>
                <a:latin typeface="Courier New" pitchFamily="49" charset="0"/>
                <a:cs typeface="Courier New" pitchFamily="49" charset="0"/>
              </a:rPr>
              <a:t>		return id;</a:t>
            </a:r>
          </a:p>
          <a:p>
            <a:pPr eaLnBrk="1" hangingPunct="1">
              <a:lnSpc>
                <a:spcPct val="90000"/>
              </a:lnSpc>
              <a:buFont typeface="Wingdings" pitchFamily="2" charset="2"/>
              <a:buNone/>
            </a:pPr>
            <a:r>
              <a:rPr smtClean="0">
                <a:solidFill>
                  <a:schemeClr val="tx1"/>
                </a:solidFill>
                <a:latin typeface="Courier New" pitchFamily="49" charset="0"/>
                <a:cs typeface="Courier New" pitchFamily="49" charset="0"/>
              </a:rPr>
              <a:t>	}</a:t>
            </a:r>
          </a:p>
          <a:p>
            <a:pPr eaLnBrk="1" hangingPunct="1">
              <a:lnSpc>
                <a:spcPct val="90000"/>
              </a:lnSpc>
              <a:buFont typeface="Wingdings" pitchFamily="2" charset="2"/>
              <a:buNone/>
            </a:pPr>
            <a:r>
              <a:rPr smtClean="0">
                <a:solidFill>
                  <a:schemeClr val="tx1"/>
                </a:solidFill>
                <a:latin typeface="Courier New" pitchFamily="49" charset="0"/>
                <a:cs typeface="Courier New" pitchFamily="49" charset="0"/>
              </a:rPr>
              <a:t>}</a:t>
            </a:r>
          </a:p>
        </p:txBody>
      </p:sp>
      <p:sp>
        <p:nvSpPr>
          <p:cNvPr id="65540" name="Date Placeholder 3"/>
          <p:cNvSpPr txBox="1">
            <a:spLocks noGrp="1"/>
          </p:cNvSpPr>
          <p:nvPr/>
        </p:nvSpPr>
        <p:spPr bwMode="auto">
          <a:xfrm>
            <a:off x="8229600" y="6457950"/>
            <a:ext cx="876300" cy="323850"/>
          </a:xfrm>
          <a:prstGeom prst="rect">
            <a:avLst/>
          </a:prstGeom>
          <a:noFill/>
          <a:ln w="9525">
            <a:noFill/>
            <a:miter lim="800000"/>
            <a:headEnd/>
            <a:tailEnd/>
          </a:ln>
        </p:spPr>
        <p:txBody>
          <a:bodyPr/>
          <a:lstStyle/>
          <a:p>
            <a:fld id="{534B2D62-9490-4AFD-968F-E9AC7A96898B}" type="slidenum">
              <a:rPr lang="en-GB"/>
              <a:pPr/>
              <a:t>42</a:t>
            </a:fld>
            <a:endParaRPr lang="en-GB"/>
          </a:p>
        </p:txBody>
      </p:sp>
      <p:sp>
        <p:nvSpPr>
          <p:cNvPr id="6" name="Rectangle 5"/>
          <p:cNvSpPr/>
          <p:nvPr/>
        </p:nvSpPr>
        <p:spPr>
          <a:xfrm>
            <a:off x="4648200" y="1066800"/>
            <a:ext cx="4191000" cy="9144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rgbClr val="FF0000"/>
                </a:solidFill>
              </a:rPr>
              <a:t>What are the properties of this bean?</a:t>
            </a:r>
          </a:p>
        </p:txBody>
      </p:sp>
      <p:sp>
        <p:nvSpPr>
          <p:cNvPr id="7" name="Oval 6"/>
          <p:cNvSpPr/>
          <p:nvPr/>
        </p:nvSpPr>
        <p:spPr>
          <a:xfrm>
            <a:off x="5638800" y="2895600"/>
            <a:ext cx="1905000" cy="6096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t>name</a:t>
            </a:r>
          </a:p>
        </p:txBody>
      </p:sp>
      <p:sp>
        <p:nvSpPr>
          <p:cNvPr id="8" name="Oval 7"/>
          <p:cNvSpPr/>
          <p:nvPr/>
        </p:nvSpPr>
        <p:spPr>
          <a:xfrm>
            <a:off x="5715000" y="4648200"/>
            <a:ext cx="1905000" cy="6858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err="1"/>
              <a:t>empID</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edge">
                                      <p:cBhvr>
                                        <p:cTn id="7" dur="20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1"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heel(4)">
                                      <p:cBhvr>
                                        <p:cTn id="1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228600" y="131763"/>
            <a:ext cx="8382000" cy="554037"/>
          </a:xfrm>
        </p:spPr>
        <p:txBody>
          <a:bodyPr/>
          <a:lstStyle/>
          <a:p>
            <a:pPr eaLnBrk="1" hangingPunct="1"/>
            <a:r>
              <a:rPr smtClean="0">
                <a:cs typeface="Arial" charset="0"/>
              </a:rPr>
              <a:t>Actions: </a:t>
            </a:r>
            <a:r>
              <a:rPr b="0" smtClean="0">
                <a:cs typeface="Arial" charset="0"/>
              </a:rPr>
              <a:t>The jsp:useBean Action</a:t>
            </a:r>
          </a:p>
        </p:txBody>
      </p:sp>
      <p:sp>
        <p:nvSpPr>
          <p:cNvPr id="66563" name="Rectangle 3"/>
          <p:cNvSpPr>
            <a:spLocks noGrp="1" noChangeArrowheads="1"/>
          </p:cNvSpPr>
          <p:nvPr>
            <p:ph idx="1"/>
          </p:nvPr>
        </p:nvSpPr>
        <p:spPr>
          <a:xfrm>
            <a:off x="457200" y="1143000"/>
            <a:ext cx="8229600" cy="4525963"/>
          </a:xfrm>
        </p:spPr>
        <p:txBody>
          <a:bodyPr/>
          <a:lstStyle/>
          <a:p>
            <a:pPr algn="just" eaLnBrk="1" hangingPunct="1"/>
            <a:r>
              <a:rPr sz="2400" smtClean="0">
                <a:cs typeface="Arial" charset="0"/>
              </a:rPr>
              <a:t>Lets you load in a JavaBean to be used in the JSP page</a:t>
            </a:r>
          </a:p>
          <a:p>
            <a:pPr algn="just" eaLnBrk="1" hangingPunct="1"/>
            <a:endParaRPr sz="2400" smtClean="0">
              <a:cs typeface="Arial" charset="0"/>
            </a:endParaRPr>
          </a:p>
          <a:p>
            <a:pPr algn="just" eaLnBrk="1" hangingPunct="1"/>
            <a:r>
              <a:rPr sz="2400" smtClean="0">
                <a:cs typeface="Arial" charset="0"/>
              </a:rPr>
              <a:t>The simplest syntax for specifying that a bean should be used is: </a:t>
            </a:r>
          </a:p>
          <a:p>
            <a:pPr lvl="1" algn="just" eaLnBrk="1" hangingPunct="1">
              <a:buFont typeface="Arial" charset="0"/>
              <a:buNone/>
            </a:pPr>
            <a:r>
              <a:rPr sz="2400" smtClean="0"/>
              <a:t>&lt;jsp:useBean id="name" class="package.class" /&gt;</a:t>
            </a:r>
          </a:p>
          <a:p>
            <a:pPr algn="just" eaLnBrk="1" hangingPunct="1"/>
            <a:endParaRPr sz="2400" smtClean="0">
              <a:cs typeface="Arial" charset="0"/>
            </a:endParaRPr>
          </a:p>
          <a:p>
            <a:pPr algn="just" eaLnBrk="1" hangingPunct="1"/>
            <a:r>
              <a:rPr sz="2400" smtClean="0">
                <a:cs typeface="Arial" charset="0"/>
              </a:rPr>
              <a:t>This usually means "instantiate an object of the class specified by class, and bind it to a variable with the name specified by id." </a:t>
            </a:r>
          </a:p>
        </p:txBody>
      </p:sp>
      <p:sp>
        <p:nvSpPr>
          <p:cNvPr id="66564" name="Date Placeholder 3"/>
          <p:cNvSpPr>
            <a:spLocks noGrp="1"/>
          </p:cNvSpPr>
          <p:nvPr>
            <p:ph type="dt"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A48A7FDB-14D2-45C8-A884-163EB086AAFB}" type="slidenum">
              <a:rPr lang="en-GB" smtClean="0">
                <a:latin typeface="Arial" charset="0"/>
                <a:cs typeface="Arial" charset="0"/>
              </a:rPr>
              <a:pPr/>
              <a:t>43</a:t>
            </a:fld>
            <a:endParaRPr lang="en-GB" smtClean="0">
              <a:latin typeface="Arial" charset="0"/>
              <a:cs typeface="Arial"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152400" y="131763"/>
            <a:ext cx="8686800" cy="615950"/>
          </a:xfrm>
        </p:spPr>
        <p:txBody>
          <a:bodyPr/>
          <a:lstStyle/>
          <a:p>
            <a:pPr eaLnBrk="1" hangingPunct="1"/>
            <a:r>
              <a:rPr smtClean="0">
                <a:cs typeface="Arial" charset="0"/>
              </a:rPr>
              <a:t>Actions: </a:t>
            </a:r>
            <a:r>
              <a:rPr b="0" smtClean="0">
                <a:cs typeface="Arial" charset="0"/>
              </a:rPr>
              <a:t>The jsp:useBean Action (Contd.).</a:t>
            </a:r>
          </a:p>
        </p:txBody>
      </p:sp>
      <p:sp>
        <p:nvSpPr>
          <p:cNvPr id="67587" name="Rectangle 3"/>
          <p:cNvSpPr>
            <a:spLocks noGrp="1" noChangeArrowheads="1"/>
          </p:cNvSpPr>
          <p:nvPr>
            <p:ph idx="1"/>
          </p:nvPr>
        </p:nvSpPr>
        <p:spPr>
          <a:xfrm>
            <a:off x="457200" y="1066800"/>
            <a:ext cx="5181600" cy="3505200"/>
          </a:xfrm>
        </p:spPr>
        <p:txBody>
          <a:bodyPr/>
          <a:lstStyle/>
          <a:p>
            <a:pPr eaLnBrk="1" hangingPunct="1">
              <a:buFont typeface="Arial" charset="0"/>
              <a:buNone/>
            </a:pPr>
            <a:r>
              <a:rPr sz="2400" smtClean="0">
                <a:latin typeface="Courier New" pitchFamily="49" charset="0"/>
                <a:cs typeface="Courier New" pitchFamily="49" charset="0"/>
              </a:rPr>
              <a:t>package p1;</a:t>
            </a:r>
          </a:p>
          <a:p>
            <a:pPr eaLnBrk="1" hangingPunct="1">
              <a:buFont typeface="Arial" charset="0"/>
              <a:buNone/>
            </a:pPr>
            <a:r>
              <a:rPr sz="2400" smtClean="0">
                <a:latin typeface="Courier New" pitchFamily="49" charset="0"/>
                <a:cs typeface="Courier New" pitchFamily="49" charset="0"/>
              </a:rPr>
              <a:t>public class Example1 {</a:t>
            </a:r>
          </a:p>
          <a:p>
            <a:pPr eaLnBrk="1" hangingPunct="1">
              <a:buFont typeface="Arial" charset="0"/>
              <a:buNone/>
            </a:pPr>
            <a:r>
              <a:rPr sz="2400" smtClean="0">
                <a:latin typeface="Courier New" pitchFamily="49" charset="0"/>
                <a:cs typeface="Courier New" pitchFamily="49" charset="0"/>
              </a:rPr>
              <a:t>	private int age;</a:t>
            </a:r>
          </a:p>
          <a:p>
            <a:pPr eaLnBrk="1" hangingPunct="1">
              <a:buFont typeface="Arial" charset="0"/>
              <a:buNone/>
            </a:pPr>
            <a:r>
              <a:rPr sz="2400" smtClean="0">
                <a:latin typeface="Courier New" pitchFamily="49" charset="0"/>
                <a:cs typeface="Courier New" pitchFamily="49" charset="0"/>
              </a:rPr>
              <a:t>	public int getAge(){</a:t>
            </a:r>
          </a:p>
          <a:p>
            <a:pPr eaLnBrk="1" hangingPunct="1">
              <a:buFont typeface="Arial" charset="0"/>
              <a:buNone/>
            </a:pPr>
            <a:r>
              <a:rPr sz="2400" smtClean="0">
                <a:latin typeface="Courier New" pitchFamily="49" charset="0"/>
                <a:cs typeface="Courier New" pitchFamily="49" charset="0"/>
              </a:rPr>
              <a:t>	}</a:t>
            </a:r>
          </a:p>
          <a:p>
            <a:pPr eaLnBrk="1" hangingPunct="1">
              <a:buFont typeface="Arial" charset="0"/>
              <a:buNone/>
            </a:pPr>
            <a:r>
              <a:rPr sz="2400" smtClean="0">
                <a:latin typeface="Courier New" pitchFamily="49" charset="0"/>
                <a:cs typeface="Courier New" pitchFamily="49" charset="0"/>
              </a:rPr>
              <a:t>	public void setAge(int i){</a:t>
            </a:r>
          </a:p>
          <a:p>
            <a:pPr eaLnBrk="1" hangingPunct="1">
              <a:buFont typeface="Arial" charset="0"/>
              <a:buNone/>
            </a:pPr>
            <a:r>
              <a:rPr sz="2400" smtClean="0">
                <a:latin typeface="Courier New" pitchFamily="49" charset="0"/>
                <a:cs typeface="Courier New" pitchFamily="49" charset="0"/>
              </a:rPr>
              <a:t>	}</a:t>
            </a:r>
          </a:p>
          <a:p>
            <a:pPr eaLnBrk="1" hangingPunct="1">
              <a:buFont typeface="Arial" charset="0"/>
              <a:buNone/>
            </a:pPr>
            <a:r>
              <a:rPr sz="2400" smtClean="0">
                <a:latin typeface="Courier New" pitchFamily="49" charset="0"/>
                <a:cs typeface="Courier New" pitchFamily="49" charset="0"/>
              </a:rPr>
              <a:t>}</a:t>
            </a:r>
          </a:p>
        </p:txBody>
      </p:sp>
      <p:sp>
        <p:nvSpPr>
          <p:cNvPr id="67588" name="Date Placeholder 3"/>
          <p:cNvSpPr>
            <a:spLocks noGrp="1"/>
          </p:cNvSpPr>
          <p:nvPr>
            <p:ph type="dt"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0560F24F-594B-4373-89D4-A2E7FB44E539}" type="slidenum">
              <a:rPr lang="en-GB" smtClean="0">
                <a:latin typeface="Arial" charset="0"/>
                <a:cs typeface="Arial" charset="0"/>
              </a:rPr>
              <a:pPr/>
              <a:t>44</a:t>
            </a:fld>
            <a:endParaRPr lang="en-GB" smtClean="0">
              <a:latin typeface="Arial" charset="0"/>
              <a:cs typeface="Arial" charset="0"/>
            </a:endParaRPr>
          </a:p>
        </p:txBody>
      </p:sp>
      <p:sp>
        <p:nvSpPr>
          <p:cNvPr id="11" name="Rectangle 10"/>
          <p:cNvSpPr/>
          <p:nvPr/>
        </p:nvSpPr>
        <p:spPr>
          <a:xfrm>
            <a:off x="1524000" y="3962400"/>
            <a:ext cx="7315200" cy="2514600"/>
          </a:xfrm>
          <a:prstGeom prst="rect">
            <a:avLst/>
          </a:prstGeom>
          <a:solidFill>
            <a:schemeClr val="accent4">
              <a:lumMod val="20000"/>
              <a:lumOff val="80000"/>
            </a:schemeClr>
          </a:solidFill>
        </p:spPr>
        <p:style>
          <a:lnRef idx="1">
            <a:schemeClr val="accent1"/>
          </a:lnRef>
          <a:fillRef idx="3">
            <a:schemeClr val="accent1"/>
          </a:fillRef>
          <a:effectRef idx="2">
            <a:schemeClr val="accent1"/>
          </a:effectRef>
          <a:fontRef idx="minor">
            <a:schemeClr val="lt1"/>
          </a:fontRef>
        </p:style>
        <p:txBody>
          <a:bodyPr/>
          <a:lstStyle/>
          <a:p>
            <a:pPr>
              <a:defRPr/>
            </a:pPr>
            <a:r>
              <a:rPr lang="en-US" sz="2200" dirty="0">
                <a:solidFill>
                  <a:schemeClr val="tx1"/>
                </a:solidFill>
              </a:rPr>
              <a:t>If we have to instantiate the given class in java, we will use the following syntax :</a:t>
            </a:r>
          </a:p>
          <a:p>
            <a:pPr>
              <a:defRPr/>
            </a:pPr>
            <a:endParaRPr lang="en-US" sz="1000" dirty="0">
              <a:solidFill>
                <a:schemeClr val="tx1"/>
              </a:solidFill>
            </a:endParaRPr>
          </a:p>
          <a:p>
            <a:pPr>
              <a:defRPr/>
            </a:pPr>
            <a:r>
              <a:rPr lang="en-US" sz="2200" dirty="0">
                <a:solidFill>
                  <a:schemeClr val="tx1"/>
                </a:solidFill>
              </a:rPr>
              <a:t>p1.Example1  obj1 = new p1.Example1();</a:t>
            </a:r>
          </a:p>
          <a:p>
            <a:pPr>
              <a:defRPr/>
            </a:pPr>
            <a:endParaRPr lang="en-US" sz="1000" dirty="0">
              <a:solidFill>
                <a:schemeClr val="tx1"/>
              </a:solidFill>
            </a:endParaRPr>
          </a:p>
          <a:p>
            <a:pPr>
              <a:defRPr/>
            </a:pPr>
            <a:r>
              <a:rPr lang="en-US" sz="2200" dirty="0">
                <a:solidFill>
                  <a:schemeClr val="tx1"/>
                </a:solidFill>
              </a:rPr>
              <a:t>In </a:t>
            </a:r>
            <a:r>
              <a:rPr lang="en-US" sz="2200" dirty="0" err="1">
                <a:solidFill>
                  <a:schemeClr val="tx1"/>
                </a:solidFill>
              </a:rPr>
              <a:t>jsp</a:t>
            </a:r>
            <a:r>
              <a:rPr lang="en-US" sz="2200" dirty="0">
                <a:solidFill>
                  <a:schemeClr val="tx1"/>
                </a:solidFill>
              </a:rPr>
              <a:t>, the same result is achieved using </a:t>
            </a:r>
            <a:r>
              <a:rPr lang="en-US" sz="2200" dirty="0" err="1">
                <a:solidFill>
                  <a:schemeClr val="tx1"/>
                </a:solidFill>
              </a:rPr>
              <a:t>jsp:useBean</a:t>
            </a:r>
            <a:r>
              <a:rPr lang="en-US" sz="2200" dirty="0">
                <a:solidFill>
                  <a:schemeClr val="tx1"/>
                </a:solidFill>
              </a:rPr>
              <a:t> :</a:t>
            </a:r>
          </a:p>
          <a:p>
            <a:pPr>
              <a:defRPr/>
            </a:pPr>
            <a:endParaRPr lang="en-US" sz="1000" dirty="0">
              <a:solidFill>
                <a:schemeClr val="tx1"/>
              </a:solidFill>
            </a:endParaRPr>
          </a:p>
          <a:p>
            <a:pPr>
              <a:defRPr/>
            </a:pPr>
            <a:r>
              <a:rPr lang="en-US" sz="2200" dirty="0">
                <a:solidFill>
                  <a:schemeClr val="tx1"/>
                </a:solidFill>
              </a:rPr>
              <a:t>&lt;</a:t>
            </a:r>
            <a:r>
              <a:rPr lang="en-US" sz="2200" dirty="0" err="1">
                <a:solidFill>
                  <a:schemeClr val="tx1"/>
                </a:solidFill>
              </a:rPr>
              <a:t>jsp:useBean</a:t>
            </a:r>
            <a:r>
              <a:rPr lang="en-US" sz="2200" dirty="0">
                <a:solidFill>
                  <a:schemeClr val="tx1"/>
                </a:solidFill>
              </a:rPr>
              <a:t> id=“obj1”  class =“p1.Example1” /&gt;</a:t>
            </a:r>
          </a:p>
        </p:txBody>
      </p:sp>
      <p:cxnSp>
        <p:nvCxnSpPr>
          <p:cNvPr id="13" name="Straight Arrow Connector 12"/>
          <p:cNvCxnSpPr/>
          <p:nvPr/>
        </p:nvCxnSpPr>
        <p:spPr>
          <a:xfrm rot="16200000" flipH="1">
            <a:off x="3314700" y="5295900"/>
            <a:ext cx="762000" cy="381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rot="16200000" flipH="1">
            <a:off x="5753100" y="5295900"/>
            <a:ext cx="762000" cy="381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228600" y="131763"/>
            <a:ext cx="8458200" cy="554037"/>
          </a:xfrm>
        </p:spPr>
        <p:txBody>
          <a:bodyPr/>
          <a:lstStyle/>
          <a:p>
            <a:pPr eaLnBrk="1" hangingPunct="1"/>
            <a:r>
              <a:rPr smtClean="0">
                <a:cs typeface="Arial" charset="0"/>
              </a:rPr>
              <a:t>&lt;jsp:getProperty&gt;</a:t>
            </a:r>
          </a:p>
        </p:txBody>
      </p:sp>
      <p:sp>
        <p:nvSpPr>
          <p:cNvPr id="68611" name="Rectangle 3"/>
          <p:cNvSpPr>
            <a:spLocks noGrp="1" noChangeArrowheads="1"/>
          </p:cNvSpPr>
          <p:nvPr>
            <p:ph idx="1"/>
          </p:nvPr>
        </p:nvSpPr>
        <p:spPr>
          <a:xfrm>
            <a:off x="457200" y="990600"/>
            <a:ext cx="8229600" cy="5181600"/>
          </a:xfrm>
        </p:spPr>
        <p:txBody>
          <a:bodyPr/>
          <a:lstStyle/>
          <a:p>
            <a:pPr algn="just" eaLnBrk="1" hangingPunct="1"/>
            <a:r>
              <a:rPr sz="2400" smtClean="0">
                <a:cs typeface="Arial" charset="0"/>
              </a:rPr>
              <a:t>Converts property names following the bean standards</a:t>
            </a:r>
          </a:p>
          <a:p>
            <a:pPr algn="just" eaLnBrk="1" hangingPunct="1"/>
            <a:endParaRPr sz="2400" smtClean="0">
              <a:cs typeface="Arial" charset="0"/>
            </a:endParaRPr>
          </a:p>
          <a:p>
            <a:pPr algn="just" eaLnBrk="1" hangingPunct="1"/>
            <a:r>
              <a:rPr sz="2400" smtClean="0">
                <a:cs typeface="Arial" charset="0"/>
              </a:rPr>
              <a:t>Has two attributes:</a:t>
            </a:r>
          </a:p>
          <a:p>
            <a:pPr lvl="1" algn="just" eaLnBrk="1" hangingPunct="1">
              <a:buFont typeface="Arial" charset="0"/>
              <a:buNone/>
            </a:pPr>
            <a:r>
              <a:rPr sz="2400" smtClean="0">
                <a:latin typeface="Verdana" pitchFamily="34" charset="0"/>
              </a:rPr>
              <a:t>name="beanInstanceName" </a:t>
            </a:r>
          </a:p>
          <a:p>
            <a:pPr lvl="2" algn="just" eaLnBrk="1" hangingPunct="1"/>
            <a:r>
              <a:rPr sz="2400" smtClean="0"/>
              <a:t>The name of the Bean instance as declared in a </a:t>
            </a:r>
            <a:r>
              <a:rPr sz="2400" smtClean="0">
                <a:latin typeface="Verdana" pitchFamily="34" charset="0"/>
              </a:rPr>
              <a:t>&lt;jsp:useBean&gt; tag</a:t>
            </a:r>
          </a:p>
          <a:p>
            <a:pPr lvl="1" algn="just" eaLnBrk="1" hangingPunct="1">
              <a:buFont typeface="Arial" charset="0"/>
              <a:buNone/>
            </a:pPr>
            <a:r>
              <a:rPr sz="2400" smtClean="0">
                <a:latin typeface="Verdana" pitchFamily="34" charset="0"/>
              </a:rPr>
              <a:t>property="propertyName" </a:t>
            </a:r>
          </a:p>
          <a:p>
            <a:pPr lvl="2" algn="just" eaLnBrk="1" hangingPunct="1"/>
            <a:r>
              <a:rPr sz="2400" smtClean="0"/>
              <a:t>The name of the Bean property whose value you want to display</a:t>
            </a:r>
          </a:p>
          <a:p>
            <a:pPr eaLnBrk="1" hangingPunct="1"/>
            <a:endParaRPr sz="2400" smtClean="0">
              <a:cs typeface="Arial" charset="0"/>
            </a:endParaRPr>
          </a:p>
        </p:txBody>
      </p:sp>
      <p:sp>
        <p:nvSpPr>
          <p:cNvPr id="68612" name="Date Placeholder 3"/>
          <p:cNvSpPr>
            <a:spLocks noGrp="1"/>
          </p:cNvSpPr>
          <p:nvPr>
            <p:ph type="dt"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923FEB6B-D160-4115-A2EE-7DE89A65A84E}" type="slidenum">
              <a:rPr lang="en-GB" smtClean="0">
                <a:latin typeface="Arial" charset="0"/>
                <a:cs typeface="Arial" charset="0"/>
              </a:rPr>
              <a:pPr/>
              <a:t>45</a:t>
            </a:fld>
            <a:endParaRPr lang="en-GB" smtClean="0">
              <a:latin typeface="Arial" charset="0"/>
              <a:cs typeface="Arial"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a:xfrm>
            <a:off x="152400" y="152400"/>
            <a:ext cx="8534400" cy="615950"/>
          </a:xfrm>
        </p:spPr>
        <p:txBody>
          <a:bodyPr/>
          <a:lstStyle/>
          <a:p>
            <a:r>
              <a:rPr smtClean="0">
                <a:cs typeface="Arial" charset="0"/>
              </a:rPr>
              <a:t>Example on jsp:getProperty</a:t>
            </a:r>
          </a:p>
        </p:txBody>
      </p:sp>
      <p:sp>
        <p:nvSpPr>
          <p:cNvPr id="69635" name="Content Placeholder 2"/>
          <p:cNvSpPr>
            <a:spLocks noGrp="1"/>
          </p:cNvSpPr>
          <p:nvPr>
            <p:ph idx="1"/>
          </p:nvPr>
        </p:nvSpPr>
        <p:spPr>
          <a:xfrm>
            <a:off x="609600" y="838200"/>
            <a:ext cx="7315200" cy="5791200"/>
          </a:xfrm>
        </p:spPr>
        <p:txBody>
          <a:bodyPr/>
          <a:lstStyle/>
          <a:p>
            <a:pPr eaLnBrk="1" hangingPunct="1">
              <a:buFont typeface="Arial" charset="0"/>
              <a:buNone/>
            </a:pPr>
            <a:r>
              <a:rPr sz="1800" smtClean="0">
                <a:latin typeface="Courier New" pitchFamily="49" charset="0"/>
                <a:cs typeface="Courier New" pitchFamily="49" charset="0"/>
              </a:rPr>
              <a:t>package jspbean;</a:t>
            </a:r>
          </a:p>
          <a:p>
            <a:pPr eaLnBrk="1" hangingPunct="1">
              <a:buFont typeface="Arial" charset="0"/>
              <a:buNone/>
            </a:pPr>
            <a:r>
              <a:rPr sz="1800" smtClean="0">
                <a:latin typeface="Courier New" pitchFamily="49" charset="0"/>
                <a:cs typeface="Courier New" pitchFamily="49" charset="0"/>
              </a:rPr>
              <a:t>import java.util.Calendar;</a:t>
            </a:r>
          </a:p>
          <a:p>
            <a:pPr eaLnBrk="1" hangingPunct="1">
              <a:buFont typeface="Arial" charset="0"/>
              <a:buNone/>
            </a:pPr>
            <a:r>
              <a:rPr sz="1800" smtClean="0">
                <a:latin typeface="Courier New" pitchFamily="49" charset="0"/>
                <a:cs typeface="Courier New" pitchFamily="49" charset="0"/>
              </a:rPr>
              <a:t>public class TimeBean{</a:t>
            </a:r>
          </a:p>
          <a:p>
            <a:pPr eaLnBrk="1" hangingPunct="1">
              <a:buFont typeface="Arial" charset="0"/>
              <a:buNone/>
            </a:pPr>
            <a:r>
              <a:rPr sz="1800" smtClean="0">
                <a:latin typeface="Courier New" pitchFamily="49" charset="0"/>
                <a:cs typeface="Courier New" pitchFamily="49" charset="0"/>
              </a:rPr>
              <a:t>  	private int hour,minute,second;</a:t>
            </a:r>
          </a:p>
          <a:p>
            <a:pPr eaLnBrk="1" hangingPunct="1">
              <a:buFont typeface="Arial" charset="0"/>
              <a:buNone/>
            </a:pPr>
            <a:r>
              <a:rPr sz="1800" smtClean="0">
                <a:latin typeface="Courier New" pitchFamily="49" charset="0"/>
                <a:cs typeface="Courier New" pitchFamily="49" charset="0"/>
              </a:rPr>
              <a:t>		public TimeBean(){</a:t>
            </a:r>
          </a:p>
          <a:p>
            <a:pPr eaLnBrk="1" hangingPunct="1">
              <a:buFont typeface="Arial" charset="0"/>
              <a:buNone/>
            </a:pPr>
            <a:r>
              <a:rPr sz="1800" smtClean="0">
                <a:latin typeface="Courier New" pitchFamily="49" charset="0"/>
                <a:cs typeface="Courier New" pitchFamily="49" charset="0"/>
              </a:rPr>
              <a:t>    	 Calendar cal = Calendar.getInstance();</a:t>
            </a:r>
          </a:p>
          <a:p>
            <a:pPr eaLnBrk="1" hangingPunct="1">
              <a:buFont typeface="Arial" charset="0"/>
              <a:buNone/>
            </a:pPr>
            <a:r>
              <a:rPr sz="1800" smtClean="0">
                <a:latin typeface="Courier New" pitchFamily="49" charset="0"/>
                <a:cs typeface="Courier New" pitchFamily="49" charset="0"/>
              </a:rPr>
              <a:t>      	 hour = cal.get(Calendar.HOUR);</a:t>
            </a:r>
          </a:p>
          <a:p>
            <a:pPr eaLnBrk="1" hangingPunct="1">
              <a:buFont typeface="Arial" charset="0"/>
              <a:buNone/>
            </a:pPr>
            <a:r>
              <a:rPr sz="1800" smtClean="0">
                <a:latin typeface="Courier New" pitchFamily="49" charset="0"/>
                <a:cs typeface="Courier New" pitchFamily="49" charset="0"/>
              </a:rPr>
              <a:t>        minute  = cal.get(Calendar.MINUTE);</a:t>
            </a:r>
          </a:p>
          <a:p>
            <a:pPr eaLnBrk="1" hangingPunct="1">
              <a:buFont typeface="Arial" charset="0"/>
              <a:buNone/>
            </a:pPr>
            <a:r>
              <a:rPr sz="1800" smtClean="0">
                <a:latin typeface="Courier New" pitchFamily="49" charset="0"/>
                <a:cs typeface="Courier New" pitchFamily="49" charset="0"/>
              </a:rPr>
              <a:t>        second  = cal.get(Calendar.SECOND);</a:t>
            </a:r>
          </a:p>
          <a:p>
            <a:pPr eaLnBrk="1" hangingPunct="1">
              <a:buFont typeface="Arial" charset="0"/>
              <a:buNone/>
            </a:pPr>
            <a:r>
              <a:rPr sz="1800" smtClean="0">
                <a:latin typeface="Courier New" pitchFamily="49" charset="0"/>
                <a:cs typeface="Courier New" pitchFamily="49" charset="0"/>
              </a:rPr>
              <a:t>    }</a:t>
            </a:r>
          </a:p>
          <a:p>
            <a:pPr eaLnBrk="1" hangingPunct="1">
              <a:buFont typeface="Arial" charset="0"/>
              <a:buNone/>
            </a:pPr>
            <a:r>
              <a:rPr sz="1800" smtClean="0">
                <a:latin typeface="Courier New" pitchFamily="49" charset="0"/>
                <a:cs typeface="Courier New" pitchFamily="49" charset="0"/>
              </a:rPr>
              <a:t>   	public int getHour()   { return hour; }</a:t>
            </a:r>
          </a:p>
          <a:p>
            <a:pPr eaLnBrk="1" hangingPunct="1">
              <a:buFont typeface="Arial" charset="0"/>
              <a:buNone/>
            </a:pPr>
            <a:r>
              <a:rPr sz="1800" smtClean="0">
                <a:latin typeface="Courier New" pitchFamily="49" charset="0"/>
                <a:cs typeface="Courier New" pitchFamily="49" charset="0"/>
              </a:rPr>
              <a:t>   	public int getMinute() { return minute; }</a:t>
            </a:r>
          </a:p>
          <a:p>
            <a:pPr eaLnBrk="1" hangingPunct="1">
              <a:buFont typeface="Arial" charset="0"/>
              <a:buNone/>
            </a:pPr>
            <a:r>
              <a:rPr sz="1800" smtClean="0">
                <a:latin typeface="Courier New" pitchFamily="49" charset="0"/>
                <a:cs typeface="Courier New" pitchFamily="49" charset="0"/>
              </a:rPr>
              <a:t>   	public int getSecond() { return second; }</a:t>
            </a:r>
          </a:p>
          <a:p>
            <a:pPr eaLnBrk="1" hangingPunct="1">
              <a:buFont typeface="Arial" charset="0"/>
              <a:buNone/>
            </a:pPr>
            <a:r>
              <a:rPr sz="1800" smtClean="0">
                <a:latin typeface="Courier New" pitchFamily="49" charset="0"/>
                <a:cs typeface="Courier New" pitchFamily="49" charset="0"/>
              </a:rPr>
              <a:t>		public String getMessage(){</a:t>
            </a:r>
          </a:p>
          <a:p>
            <a:pPr eaLnBrk="1" hangingPunct="1">
              <a:buFont typeface="Arial" charset="0"/>
              <a:buNone/>
            </a:pPr>
            <a:r>
              <a:rPr sz="1800" smtClean="0">
                <a:latin typeface="Courier New" pitchFamily="49" charset="0"/>
                <a:cs typeface="Courier New" pitchFamily="49" charset="0"/>
              </a:rPr>
              <a:t>         return "Time: "+hour+" "+minute+" "+second;</a:t>
            </a:r>
          </a:p>
          <a:p>
            <a:pPr eaLnBrk="1" hangingPunct="1">
              <a:buFont typeface="Arial" charset="0"/>
              <a:buNone/>
            </a:pPr>
            <a:r>
              <a:rPr sz="1800" smtClean="0">
                <a:latin typeface="Courier New" pitchFamily="49" charset="0"/>
                <a:cs typeface="Courier New" pitchFamily="49" charset="0"/>
              </a:rPr>
              <a:t>      }   </a:t>
            </a:r>
          </a:p>
          <a:p>
            <a:pPr eaLnBrk="1" hangingPunct="1">
              <a:buFont typeface="Arial" charset="0"/>
              <a:buNone/>
            </a:pPr>
            <a:r>
              <a:rPr sz="1800" smtClean="0">
                <a:latin typeface="Courier New" pitchFamily="49" charset="0"/>
                <a:cs typeface="Courier New" pitchFamily="49" charset="0"/>
              </a:rPr>
              <a:t>   }    </a:t>
            </a:r>
            <a:r>
              <a:rPr sz="1900" smtClean="0">
                <a:latin typeface="Courier New" pitchFamily="49" charset="0"/>
                <a:cs typeface="Courier New" pitchFamily="49" charset="0"/>
              </a:rPr>
              <a:t>  </a:t>
            </a:r>
          </a:p>
        </p:txBody>
      </p:sp>
      <p:sp>
        <p:nvSpPr>
          <p:cNvPr id="69636" name="Date Placeholder 3"/>
          <p:cNvSpPr>
            <a:spLocks noGrp="1"/>
          </p:cNvSpPr>
          <p:nvPr>
            <p:ph type="dt"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79E45249-7608-4FE8-A493-29B04A8A16CF}" type="slidenum">
              <a:rPr lang="en-GB" smtClean="0">
                <a:latin typeface="Arial" charset="0"/>
                <a:cs typeface="Arial" charset="0"/>
              </a:rPr>
              <a:pPr/>
              <a:t>46</a:t>
            </a:fld>
            <a:endParaRPr lang="en-GB" smtClean="0">
              <a:latin typeface="Arial" charset="0"/>
              <a:cs typeface="Arial"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a:xfrm>
            <a:off x="30163" y="152400"/>
            <a:ext cx="8458200" cy="554038"/>
          </a:xfrm>
        </p:spPr>
        <p:txBody>
          <a:bodyPr/>
          <a:lstStyle/>
          <a:p>
            <a:r>
              <a:rPr smtClean="0">
                <a:cs typeface="Arial" charset="0"/>
              </a:rPr>
              <a:t>Example on jsp:getProperty (Contd.).</a:t>
            </a:r>
          </a:p>
        </p:txBody>
      </p:sp>
      <p:sp>
        <p:nvSpPr>
          <p:cNvPr id="70659" name="Content Placeholder 2"/>
          <p:cNvSpPr>
            <a:spLocks noGrp="1"/>
          </p:cNvSpPr>
          <p:nvPr>
            <p:ph idx="1"/>
          </p:nvPr>
        </p:nvSpPr>
        <p:spPr>
          <a:xfrm>
            <a:off x="304800" y="1066800"/>
            <a:ext cx="8610600" cy="5029200"/>
          </a:xfrm>
        </p:spPr>
        <p:txBody>
          <a:bodyPr/>
          <a:lstStyle/>
          <a:p>
            <a:pPr eaLnBrk="1" hangingPunct="1">
              <a:buFont typeface="Arial" charset="0"/>
              <a:buNone/>
            </a:pPr>
            <a:r>
              <a:rPr sz="1900" smtClean="0">
                <a:latin typeface="Verdana" pitchFamily="34" charset="0"/>
                <a:cs typeface="Arial" charset="0"/>
              </a:rPr>
              <a:t>&lt;</a:t>
            </a:r>
            <a:r>
              <a:rPr sz="1900" smtClean="0">
                <a:latin typeface="Courier New" pitchFamily="49" charset="0"/>
                <a:cs typeface="Courier New" pitchFamily="49" charset="0"/>
              </a:rPr>
              <a:t>HTML&gt;</a:t>
            </a:r>
          </a:p>
          <a:p>
            <a:pPr eaLnBrk="1" hangingPunct="1">
              <a:buFont typeface="Arial" charset="0"/>
              <a:buNone/>
            </a:pPr>
            <a:r>
              <a:rPr sz="1900" smtClean="0">
                <a:latin typeface="Courier New" pitchFamily="49" charset="0"/>
                <a:cs typeface="Courier New" pitchFamily="49" charset="0"/>
              </a:rPr>
              <a:t>&lt;HEAD&gt;&lt;TITLE&gt;Time Bean &lt;/TITLE&gt;&lt;/HEAD&gt;</a:t>
            </a:r>
          </a:p>
          <a:p>
            <a:pPr eaLnBrk="1" hangingPunct="1">
              <a:buFont typeface="Arial" charset="0"/>
              <a:buNone/>
            </a:pPr>
            <a:r>
              <a:rPr sz="1900" smtClean="0">
                <a:latin typeface="Courier New" pitchFamily="49" charset="0"/>
                <a:cs typeface="Courier New" pitchFamily="49" charset="0"/>
              </a:rPr>
              <a:t> &lt;BODY&gt;</a:t>
            </a:r>
          </a:p>
          <a:p>
            <a:pPr eaLnBrk="1" hangingPunct="1">
              <a:buFont typeface="Arial" charset="0"/>
              <a:buNone/>
            </a:pPr>
            <a:r>
              <a:rPr sz="1900" smtClean="0">
                <a:latin typeface="Courier New" pitchFamily="49" charset="0"/>
                <a:cs typeface="Courier New" pitchFamily="49" charset="0"/>
              </a:rPr>
              <a:t> &lt;jsp:useBean id="b2" class="jspbean.TimeBean" /&gt;</a:t>
            </a:r>
          </a:p>
          <a:p>
            <a:pPr eaLnBrk="1" hangingPunct="1">
              <a:buFont typeface="Arial" charset="0"/>
              <a:buNone/>
            </a:pPr>
            <a:r>
              <a:rPr sz="1900" smtClean="0">
                <a:latin typeface="Courier New" pitchFamily="49" charset="0"/>
                <a:cs typeface="Courier New" pitchFamily="49" charset="0"/>
              </a:rPr>
              <a:t> Hour=&lt;jsp:getProperty name="b2" property=“hour" /&gt; &lt;BR&gt;</a:t>
            </a:r>
          </a:p>
          <a:p>
            <a:pPr eaLnBrk="1" hangingPunct="1">
              <a:buFont typeface="Arial" charset="0"/>
              <a:buNone/>
            </a:pPr>
            <a:r>
              <a:rPr sz="1900" smtClean="0">
                <a:latin typeface="Courier New" pitchFamily="49" charset="0"/>
                <a:cs typeface="Courier New" pitchFamily="49" charset="0"/>
              </a:rPr>
              <a:t> Minute=&lt;jsp:getProperty name="b2“property=“minute"/&gt;&lt;BR&gt;</a:t>
            </a:r>
          </a:p>
          <a:p>
            <a:pPr eaLnBrk="1" hangingPunct="1">
              <a:buFont typeface="Arial" charset="0"/>
              <a:buNone/>
            </a:pPr>
            <a:r>
              <a:rPr sz="1900" smtClean="0">
                <a:latin typeface="Courier New" pitchFamily="49" charset="0"/>
                <a:cs typeface="Courier New" pitchFamily="49" charset="0"/>
              </a:rPr>
              <a:t> Second&lt;jsp:getProperty name="b2" property=“second"/&gt;&lt;BR&gt;</a:t>
            </a:r>
          </a:p>
          <a:p>
            <a:pPr eaLnBrk="1" hangingPunct="1">
              <a:buFont typeface="Arial" charset="0"/>
              <a:buNone/>
            </a:pPr>
            <a:r>
              <a:rPr sz="1900" smtClean="0">
                <a:latin typeface="Courier New" pitchFamily="49" charset="0"/>
                <a:cs typeface="Courier New" pitchFamily="49" charset="0"/>
              </a:rPr>
              <a:t> Message= &lt;jsp:getProperty name="b2" property=“message"/&gt;</a:t>
            </a:r>
          </a:p>
          <a:p>
            <a:pPr eaLnBrk="1" hangingPunct="1">
              <a:buFont typeface="Arial" charset="0"/>
              <a:buNone/>
            </a:pPr>
            <a:r>
              <a:rPr sz="1900" smtClean="0">
                <a:latin typeface="Courier New" pitchFamily="49" charset="0"/>
                <a:cs typeface="Courier New" pitchFamily="49" charset="0"/>
              </a:rPr>
              <a:t> &lt;/BODY&gt;</a:t>
            </a:r>
          </a:p>
          <a:p>
            <a:pPr eaLnBrk="1" hangingPunct="1">
              <a:buFont typeface="Arial" charset="0"/>
              <a:buNone/>
            </a:pPr>
            <a:r>
              <a:rPr sz="1900" smtClean="0">
                <a:latin typeface="Courier New" pitchFamily="49" charset="0"/>
                <a:cs typeface="Courier New" pitchFamily="49" charset="0"/>
              </a:rPr>
              <a:t>&lt;/HTML&gt;</a:t>
            </a:r>
          </a:p>
        </p:txBody>
      </p:sp>
      <p:sp>
        <p:nvSpPr>
          <p:cNvPr id="70660" name="Date Placeholder 3"/>
          <p:cNvSpPr>
            <a:spLocks noGrp="1"/>
          </p:cNvSpPr>
          <p:nvPr>
            <p:ph type="dt"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F181B349-F6A6-4BF5-A0C8-7746EAB85F17}" type="slidenum">
              <a:rPr lang="en-GB" smtClean="0">
                <a:latin typeface="Arial" charset="0"/>
                <a:cs typeface="Arial" charset="0"/>
              </a:rPr>
              <a:pPr/>
              <a:t>47</a:t>
            </a:fld>
            <a:endParaRPr lang="en-GB" smtClean="0">
              <a:latin typeface="Arial" charset="0"/>
              <a:cs typeface="Arial"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228600" y="76200"/>
            <a:ext cx="8458200" cy="554038"/>
          </a:xfrm>
        </p:spPr>
        <p:txBody>
          <a:bodyPr/>
          <a:lstStyle/>
          <a:p>
            <a:pPr eaLnBrk="1" hangingPunct="1"/>
            <a:r>
              <a:rPr smtClean="0">
                <a:cs typeface="Arial" charset="0"/>
              </a:rPr>
              <a:t>&lt;jsp:setProperty&gt; </a:t>
            </a:r>
          </a:p>
        </p:txBody>
      </p:sp>
      <p:sp>
        <p:nvSpPr>
          <p:cNvPr id="71683" name="Rectangle 3"/>
          <p:cNvSpPr>
            <a:spLocks noGrp="1" noChangeArrowheads="1"/>
          </p:cNvSpPr>
          <p:nvPr>
            <p:ph idx="1"/>
          </p:nvPr>
        </p:nvSpPr>
        <p:spPr>
          <a:xfrm>
            <a:off x="457200" y="990600"/>
            <a:ext cx="8382000" cy="5334000"/>
          </a:xfrm>
        </p:spPr>
        <p:txBody>
          <a:bodyPr/>
          <a:lstStyle/>
          <a:p>
            <a:pPr eaLnBrk="1" hangingPunct="1"/>
            <a:r>
              <a:rPr smtClean="0">
                <a:cs typeface="Arial" charset="0"/>
              </a:rPr>
              <a:t>Sets the value of one or more properties in a JavaBean component </a:t>
            </a:r>
          </a:p>
          <a:p>
            <a:pPr eaLnBrk="1" hangingPunct="1">
              <a:buFont typeface="Arial" charset="0"/>
              <a:buNone/>
            </a:pPr>
            <a:endParaRPr sz="1000" smtClean="0">
              <a:cs typeface="Arial" charset="0"/>
            </a:endParaRPr>
          </a:p>
          <a:p>
            <a:pPr eaLnBrk="1" hangingPunct="1">
              <a:buFont typeface="Arial" charset="0"/>
              <a:buNone/>
            </a:pPr>
            <a:r>
              <a:rPr smtClean="0">
                <a:cs typeface="Arial" charset="0"/>
              </a:rPr>
              <a:t>Example:</a:t>
            </a:r>
          </a:p>
          <a:p>
            <a:pPr eaLnBrk="1" hangingPunct="1">
              <a:buFont typeface="Arial" charset="0"/>
              <a:buNone/>
            </a:pPr>
            <a:endParaRPr sz="1000" smtClean="0">
              <a:cs typeface="Arial" charset="0"/>
            </a:endParaRPr>
          </a:p>
          <a:p>
            <a:pPr marL="231775" lvl="1" indent="-231775" eaLnBrk="1" hangingPunct="1">
              <a:buFont typeface="Arial" charset="0"/>
              <a:buNone/>
            </a:pPr>
            <a:r>
              <a:rPr smtClean="0">
                <a:latin typeface="Courier New" pitchFamily="49" charset="0"/>
                <a:cs typeface="Courier New" pitchFamily="49" charset="0"/>
              </a:rPr>
              <a:t>&lt;jsp:useBean id=“person" class=“p1.A1" /&gt;</a:t>
            </a:r>
          </a:p>
          <a:p>
            <a:pPr eaLnBrk="1" hangingPunct="1">
              <a:buFont typeface="Arial" charset="0"/>
              <a:buNone/>
            </a:pPr>
            <a:endParaRPr sz="1000" smtClean="0">
              <a:latin typeface="Courier New" pitchFamily="49" charset="0"/>
              <a:cs typeface="Courier New" pitchFamily="49" charset="0"/>
            </a:endParaRPr>
          </a:p>
          <a:p>
            <a:pPr eaLnBrk="1" hangingPunct="1">
              <a:buFont typeface="Wingdings" pitchFamily="2" charset="2"/>
              <a:buNone/>
            </a:pPr>
            <a:r>
              <a:rPr b="1" smtClean="0">
                <a:latin typeface="Courier New" pitchFamily="49" charset="0"/>
                <a:cs typeface="Courier New" pitchFamily="49" charset="0"/>
              </a:rPr>
              <a:t>&lt;jsp:setProperty name="person" property="empID" value="999"/&gt;</a:t>
            </a:r>
          </a:p>
          <a:p>
            <a:pPr eaLnBrk="1" hangingPunct="1">
              <a:buFont typeface="Wingdings" pitchFamily="2" charset="2"/>
              <a:buNone/>
            </a:pPr>
            <a:endParaRPr sz="1000" b="1" smtClean="0">
              <a:latin typeface="Courier New" pitchFamily="49" charset="0"/>
              <a:cs typeface="Courier New" pitchFamily="49" charset="0"/>
            </a:endParaRPr>
          </a:p>
          <a:p>
            <a:pPr eaLnBrk="1" hangingPunct="1">
              <a:buFont typeface="Wingdings" pitchFamily="2" charset="2"/>
              <a:buNone/>
            </a:pPr>
            <a:r>
              <a:rPr b="1" smtClean="0">
                <a:latin typeface="Courier New" pitchFamily="49" charset="0"/>
                <a:cs typeface="Courier New" pitchFamily="49" charset="0"/>
              </a:rPr>
              <a:t>&lt;jsp:setProperty name="person" property="empID" value = "&lt;%= request.getParameter("Employee-Id") %&gt;"/&gt;</a:t>
            </a:r>
          </a:p>
          <a:p>
            <a:pPr eaLnBrk="1" hangingPunct="1">
              <a:buFont typeface="Wingdings" pitchFamily="2" charset="2"/>
              <a:buNone/>
            </a:pPr>
            <a:endParaRPr sz="1000" b="1" smtClean="0">
              <a:latin typeface="Courier New" pitchFamily="49" charset="0"/>
              <a:cs typeface="Courier New" pitchFamily="49" charset="0"/>
            </a:endParaRPr>
          </a:p>
          <a:p>
            <a:pPr eaLnBrk="1" hangingPunct="1">
              <a:buFont typeface="Wingdings" pitchFamily="2" charset="2"/>
              <a:buNone/>
            </a:pPr>
            <a:r>
              <a:rPr b="1" smtClean="0">
                <a:latin typeface="Courier New" pitchFamily="49" charset="0"/>
                <a:cs typeface="Courier New" pitchFamily="49" charset="0"/>
              </a:rPr>
              <a:t>&lt;jsp:setProperty name="person" property="name" param="username" /&gt;</a:t>
            </a:r>
          </a:p>
          <a:p>
            <a:pPr eaLnBrk="1" hangingPunct="1">
              <a:buFont typeface="Wingdings" pitchFamily="2" charset="2"/>
              <a:buNone/>
            </a:pPr>
            <a:endParaRPr sz="1000" b="1" smtClean="0">
              <a:latin typeface="Courier New" pitchFamily="49" charset="0"/>
              <a:cs typeface="Courier New" pitchFamily="49" charset="0"/>
            </a:endParaRPr>
          </a:p>
          <a:p>
            <a:pPr eaLnBrk="1" hangingPunct="1">
              <a:buFont typeface="Wingdings" pitchFamily="2" charset="2"/>
              <a:buNone/>
            </a:pPr>
            <a:r>
              <a:rPr b="1" smtClean="0">
                <a:latin typeface="Courier New" pitchFamily="49" charset="0"/>
                <a:cs typeface="Courier New" pitchFamily="49" charset="0"/>
              </a:rPr>
              <a:t>&lt;jsp:setProperty name="person" property="empID" /&gt;</a:t>
            </a:r>
          </a:p>
          <a:p>
            <a:pPr eaLnBrk="1" hangingPunct="1">
              <a:buFont typeface="Wingdings" pitchFamily="2" charset="2"/>
              <a:buNone/>
            </a:pPr>
            <a:endParaRPr sz="1000" b="1" smtClean="0">
              <a:latin typeface="Courier New" pitchFamily="49" charset="0"/>
              <a:cs typeface="Courier New" pitchFamily="49" charset="0"/>
            </a:endParaRPr>
          </a:p>
          <a:p>
            <a:pPr eaLnBrk="1" hangingPunct="1">
              <a:buFont typeface="Wingdings" pitchFamily="2" charset="2"/>
              <a:buNone/>
            </a:pPr>
            <a:r>
              <a:rPr b="1" smtClean="0">
                <a:latin typeface="Courier New" pitchFamily="49" charset="0"/>
                <a:cs typeface="Courier New" pitchFamily="49" charset="0"/>
              </a:rPr>
              <a:t>&lt;jsp:setProperty name="person" property="*" /&gt;</a:t>
            </a:r>
          </a:p>
        </p:txBody>
      </p:sp>
      <p:sp>
        <p:nvSpPr>
          <p:cNvPr id="71684" name="Date Placeholder 3"/>
          <p:cNvSpPr>
            <a:spLocks noGrp="1"/>
          </p:cNvSpPr>
          <p:nvPr>
            <p:ph type="dt"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F77D3ADA-FCD9-44E4-9D6A-859A799D5526}" type="slidenum">
              <a:rPr lang="en-GB" smtClean="0">
                <a:latin typeface="Arial" charset="0"/>
                <a:cs typeface="Arial" charset="0"/>
              </a:rPr>
              <a:pPr/>
              <a:t>48</a:t>
            </a:fld>
            <a:endParaRPr lang="en-GB" smtClean="0">
              <a:latin typeface="Arial" charset="0"/>
              <a:cs typeface="Arial"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152400" y="152400"/>
            <a:ext cx="8229600" cy="554038"/>
          </a:xfrm>
        </p:spPr>
        <p:txBody>
          <a:bodyPr/>
          <a:lstStyle/>
          <a:p>
            <a:pPr eaLnBrk="1" hangingPunct="1"/>
            <a:r>
              <a:rPr smtClean="0">
                <a:cs typeface="Arial" charset="0"/>
              </a:rPr>
              <a:t>Properties of JSP:setProperty</a:t>
            </a:r>
          </a:p>
        </p:txBody>
      </p:sp>
      <p:sp>
        <p:nvSpPr>
          <p:cNvPr id="72707" name="Rectangle 3"/>
          <p:cNvSpPr>
            <a:spLocks noGrp="1" noChangeArrowheads="1"/>
          </p:cNvSpPr>
          <p:nvPr>
            <p:ph idx="1"/>
          </p:nvPr>
        </p:nvSpPr>
        <p:spPr>
          <a:xfrm>
            <a:off x="609600" y="1035050"/>
            <a:ext cx="8153400" cy="5791200"/>
          </a:xfrm>
        </p:spPr>
        <p:txBody>
          <a:bodyPr/>
          <a:lstStyle/>
          <a:p>
            <a:pPr marL="0" indent="-381000" algn="just" eaLnBrk="1" hangingPunct="1">
              <a:lnSpc>
                <a:spcPct val="110000"/>
              </a:lnSpc>
              <a:spcBef>
                <a:spcPct val="0"/>
              </a:spcBef>
              <a:buFont typeface="Wingdings" pitchFamily="2" charset="2"/>
              <a:buAutoNum type="arabicPeriod"/>
              <a:defRPr/>
            </a:pPr>
            <a:r>
              <a:rPr sz="1800" dirty="0" smtClean="0">
                <a:cs typeface="Arial" charset="0"/>
              </a:rPr>
              <a:t>name</a:t>
            </a:r>
          </a:p>
          <a:p>
            <a:pPr marL="0" indent="-381000" algn="just" eaLnBrk="1" hangingPunct="1">
              <a:lnSpc>
                <a:spcPct val="110000"/>
              </a:lnSpc>
              <a:spcBef>
                <a:spcPct val="0"/>
              </a:spcBef>
              <a:buFont typeface="Wingdings" pitchFamily="2" charset="2"/>
              <a:buAutoNum type="arabicPeriod"/>
              <a:defRPr/>
            </a:pPr>
            <a:r>
              <a:rPr sz="1800" dirty="0" smtClean="0">
                <a:cs typeface="Arial" charset="0"/>
              </a:rPr>
              <a:t>property</a:t>
            </a:r>
          </a:p>
          <a:p>
            <a:pPr marL="0" indent="-381000" algn="just" eaLnBrk="1" hangingPunct="1">
              <a:lnSpc>
                <a:spcPct val="110000"/>
              </a:lnSpc>
              <a:spcBef>
                <a:spcPct val="0"/>
              </a:spcBef>
              <a:buFont typeface="Wingdings" pitchFamily="2" charset="2"/>
              <a:buAutoNum type="arabicPeriod"/>
              <a:defRPr/>
            </a:pPr>
            <a:r>
              <a:rPr sz="1800" dirty="0" smtClean="0">
                <a:cs typeface="Arial" charset="0"/>
              </a:rPr>
              <a:t>Value</a:t>
            </a:r>
          </a:p>
          <a:p>
            <a:pPr marL="0" indent="-381000" algn="just" eaLnBrk="1" hangingPunct="1">
              <a:lnSpc>
                <a:spcPct val="110000"/>
              </a:lnSpc>
              <a:spcBef>
                <a:spcPct val="0"/>
              </a:spcBef>
              <a:buFont typeface="Arial" charset="0"/>
              <a:buNone/>
              <a:defRPr/>
            </a:pPr>
            <a:endParaRPr sz="400" dirty="0" smtClean="0">
              <a:cs typeface="Arial" charset="0"/>
            </a:endParaRPr>
          </a:p>
          <a:p>
            <a:pPr marL="0" indent="-381000" algn="just" eaLnBrk="1" hangingPunct="1">
              <a:lnSpc>
                <a:spcPct val="110000"/>
              </a:lnSpc>
              <a:spcBef>
                <a:spcPct val="0"/>
              </a:spcBef>
              <a:buFont typeface="Arial" charset="0"/>
              <a:buNone/>
              <a:defRPr/>
            </a:pPr>
            <a:r>
              <a:rPr sz="1800" b="1" dirty="0" smtClean="0">
                <a:cs typeface="Arial" charset="0"/>
              </a:rPr>
              <a:t>name</a:t>
            </a:r>
            <a:r>
              <a:rPr sz="1800" dirty="0" smtClean="0">
                <a:cs typeface="Arial" charset="0"/>
              </a:rPr>
              <a:t>: This required attribute designates the bean whose property will be set. The </a:t>
            </a:r>
            <a:r>
              <a:rPr sz="1600" dirty="0" err="1" smtClean="0">
                <a:cs typeface="Arial" charset="0"/>
              </a:rPr>
              <a:t>jsp:useBean</a:t>
            </a:r>
            <a:r>
              <a:rPr sz="1800" dirty="0" smtClean="0">
                <a:cs typeface="Arial" charset="0"/>
              </a:rPr>
              <a:t> element must appear before the </a:t>
            </a:r>
            <a:r>
              <a:rPr sz="1600" dirty="0" err="1" smtClean="0">
                <a:cs typeface="Arial" charset="0"/>
              </a:rPr>
              <a:t>jsp:setProperty</a:t>
            </a:r>
            <a:r>
              <a:rPr sz="1800" dirty="0" smtClean="0">
                <a:cs typeface="Arial" charset="0"/>
              </a:rPr>
              <a:t> element. </a:t>
            </a:r>
          </a:p>
          <a:p>
            <a:pPr marL="0" indent="-381000" algn="just" eaLnBrk="1" hangingPunct="1">
              <a:lnSpc>
                <a:spcPct val="110000"/>
              </a:lnSpc>
              <a:spcBef>
                <a:spcPct val="0"/>
              </a:spcBef>
              <a:buFont typeface="Arial" charset="0"/>
              <a:buNone/>
              <a:defRPr/>
            </a:pPr>
            <a:endParaRPr sz="1800" dirty="0" smtClean="0">
              <a:cs typeface="Arial" charset="0"/>
            </a:endParaRPr>
          </a:p>
          <a:p>
            <a:pPr marL="0" indent="-381000" algn="just" eaLnBrk="1" hangingPunct="1">
              <a:lnSpc>
                <a:spcPct val="110000"/>
              </a:lnSpc>
              <a:spcBef>
                <a:spcPct val="0"/>
              </a:spcBef>
              <a:defRPr/>
            </a:pPr>
            <a:endParaRPr sz="100" dirty="0" smtClean="0">
              <a:cs typeface="Arial" charset="0"/>
            </a:endParaRPr>
          </a:p>
          <a:p>
            <a:pPr marL="0" indent="-381000" algn="just" eaLnBrk="1" hangingPunct="1">
              <a:lnSpc>
                <a:spcPct val="110000"/>
              </a:lnSpc>
              <a:spcBef>
                <a:spcPct val="0"/>
              </a:spcBef>
              <a:buFont typeface="Arial" charset="0"/>
              <a:buNone/>
              <a:defRPr/>
            </a:pPr>
            <a:r>
              <a:rPr sz="1800" b="1" dirty="0" smtClean="0">
                <a:cs typeface="Arial" charset="0"/>
              </a:rPr>
              <a:t>property</a:t>
            </a:r>
            <a:r>
              <a:rPr sz="1800" dirty="0" smtClean="0">
                <a:cs typeface="Arial" charset="0"/>
              </a:rPr>
              <a:t>: This required attribute indicates the property you want to set. However, there is one special case: a value of "*" means that all request parameters whose names match bean property names will be passed to the appropriate setter methods.</a:t>
            </a:r>
            <a:endParaRPr sz="1800" smtClean="0">
              <a:cs typeface="Arial" charset="0"/>
            </a:endParaRPr>
          </a:p>
          <a:p>
            <a:pPr marL="0" indent="-381000" algn="just" eaLnBrk="1" hangingPunct="1">
              <a:lnSpc>
                <a:spcPct val="110000"/>
              </a:lnSpc>
              <a:spcBef>
                <a:spcPct val="0"/>
              </a:spcBef>
              <a:buNone/>
              <a:defRPr/>
            </a:pPr>
            <a:r>
              <a:rPr sz="1050" smtClean="0">
                <a:cs typeface="Arial" charset="0"/>
              </a:rPr>
              <a:t>	</a:t>
            </a:r>
          </a:p>
          <a:p>
            <a:pPr marL="0" indent="-381000" algn="just" eaLnBrk="1" hangingPunct="1">
              <a:lnSpc>
                <a:spcPct val="110000"/>
              </a:lnSpc>
              <a:spcBef>
                <a:spcPct val="0"/>
              </a:spcBef>
              <a:buFont typeface="Arial" charset="0"/>
              <a:buNone/>
              <a:defRPr/>
            </a:pPr>
            <a:r>
              <a:rPr sz="1800" b="1" dirty="0" smtClean="0">
                <a:cs typeface="Arial" charset="0"/>
              </a:rPr>
              <a:t>value: </a:t>
            </a:r>
            <a:r>
              <a:rPr sz="1800" dirty="0" smtClean="0">
                <a:cs typeface="Arial" charset="0"/>
              </a:rPr>
              <a:t>This optional attribute specifies the value for the property. String values are automatically converted to numbers, </a:t>
            </a:r>
            <a:r>
              <a:rPr sz="1800" dirty="0" err="1" smtClean="0">
                <a:cs typeface="Arial" charset="0"/>
              </a:rPr>
              <a:t>boolean</a:t>
            </a:r>
            <a:r>
              <a:rPr sz="1800" dirty="0" smtClean="0">
                <a:cs typeface="Arial" charset="0"/>
              </a:rPr>
              <a:t> to Boolean, byte to Byte, char to Character via the standard </a:t>
            </a:r>
            <a:r>
              <a:rPr sz="1800" dirty="0" err="1" smtClean="0">
                <a:cs typeface="Arial" charset="0"/>
              </a:rPr>
              <a:t>valueOf</a:t>
            </a:r>
            <a:r>
              <a:rPr sz="1800" dirty="0" smtClean="0">
                <a:cs typeface="Arial" charset="0"/>
              </a:rPr>
              <a:t> method in the target or wrapper class. For example, a value of "true" for a </a:t>
            </a:r>
            <a:r>
              <a:rPr sz="1800" dirty="0" err="1" smtClean="0">
                <a:cs typeface="Arial" charset="0"/>
              </a:rPr>
              <a:t>boolean</a:t>
            </a:r>
            <a:r>
              <a:rPr sz="1800" dirty="0" smtClean="0">
                <a:cs typeface="Arial" charset="0"/>
              </a:rPr>
              <a:t> or Boolean property will be converted via </a:t>
            </a:r>
            <a:r>
              <a:rPr sz="1600" dirty="0" err="1" smtClean="0">
                <a:cs typeface="Arial" charset="0"/>
              </a:rPr>
              <a:t>Boolean.valueOf</a:t>
            </a:r>
            <a:r>
              <a:rPr sz="1800" dirty="0" smtClean="0">
                <a:cs typeface="Arial" charset="0"/>
              </a:rPr>
              <a:t>, and a value of "42" for an </a:t>
            </a:r>
            <a:r>
              <a:rPr sz="1800" dirty="0" err="1" smtClean="0">
                <a:cs typeface="Arial" charset="0"/>
              </a:rPr>
              <a:t>int</a:t>
            </a:r>
            <a:r>
              <a:rPr sz="1800" dirty="0" smtClean="0">
                <a:cs typeface="Arial" charset="0"/>
              </a:rPr>
              <a:t> or Integer property will be converted via </a:t>
            </a:r>
            <a:r>
              <a:rPr sz="1600" dirty="0" err="1" smtClean="0">
                <a:cs typeface="Arial" charset="0"/>
              </a:rPr>
              <a:t>Integer.valueOf</a:t>
            </a:r>
            <a:r>
              <a:rPr sz="1800" dirty="0" smtClean="0">
                <a:cs typeface="Arial" charset="0"/>
              </a:rPr>
              <a:t>. </a:t>
            </a:r>
          </a:p>
        </p:txBody>
      </p:sp>
      <p:sp>
        <p:nvSpPr>
          <p:cNvPr id="72708" name="Date Placeholder 3"/>
          <p:cNvSpPr>
            <a:spLocks noGrp="1"/>
          </p:cNvSpPr>
          <p:nvPr>
            <p:ph type="dt"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43EAF32C-B539-4E83-A039-93E475047197}" type="slidenum">
              <a:rPr lang="en-GB" smtClean="0">
                <a:latin typeface="Arial" charset="0"/>
                <a:cs typeface="Arial" charset="0"/>
              </a:rPr>
              <a:pPr/>
              <a:t>49</a:t>
            </a:fld>
            <a:endParaRPr lang="en-GB" smtClean="0">
              <a:latin typeface="Arial" charset="0"/>
              <a:cs typeface="Arial"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idx="1"/>
          </p:nvPr>
        </p:nvSpPr>
        <p:spPr>
          <a:xfrm>
            <a:off x="381000" y="1219200"/>
            <a:ext cx="8229600" cy="5257800"/>
          </a:xfrm>
        </p:spPr>
        <p:txBody>
          <a:bodyPr/>
          <a:lstStyle/>
          <a:p>
            <a:pPr marL="381000" indent="-381000" algn="just" eaLnBrk="1" hangingPunct="1">
              <a:buFont typeface="Arial" charset="0"/>
              <a:buNone/>
            </a:pPr>
            <a:r>
              <a:rPr sz="2400" smtClean="0">
                <a:cs typeface="Arial" charset="0"/>
              </a:rPr>
              <a:t>JSP stands for Java Server Pages, a technology invented by Sun to allow the easy creation of server side HTML pages.</a:t>
            </a:r>
          </a:p>
          <a:p>
            <a:pPr marL="381000" indent="-381000" algn="just" eaLnBrk="1" hangingPunct="1">
              <a:buFont typeface="Arial" charset="0"/>
              <a:buNone/>
            </a:pPr>
            <a:endParaRPr sz="2400" smtClean="0">
              <a:cs typeface="Arial" charset="0"/>
            </a:endParaRPr>
          </a:p>
          <a:p>
            <a:pPr marL="381000" indent="-381000" algn="just" eaLnBrk="1" hangingPunct="1">
              <a:buFont typeface="Arial" charset="0"/>
              <a:buNone/>
            </a:pPr>
            <a:r>
              <a:rPr sz="2400" smtClean="0">
                <a:cs typeface="Arial" charset="0"/>
              </a:rPr>
              <a:t>JSP lies in the presentation tier on the web server, with the main responsibility of generating HTML content that needs to be served to the browser. It also has the additional responsibility of pass on the requests to the backend through the JavaBeans, as and when required.</a:t>
            </a:r>
          </a:p>
          <a:p>
            <a:pPr marL="381000" indent="-381000" eaLnBrk="1" hangingPunct="1">
              <a:buFont typeface="Wingdings" pitchFamily="2" charset="2"/>
              <a:buNone/>
            </a:pPr>
            <a:endParaRPr sz="2400" smtClean="0">
              <a:cs typeface="Arial" charset="0"/>
            </a:endParaRPr>
          </a:p>
        </p:txBody>
      </p:sp>
      <p:sp>
        <p:nvSpPr>
          <p:cNvPr id="29699" name="Date Placeholder 3"/>
          <p:cNvSpPr>
            <a:spLocks noGrp="1"/>
          </p:cNvSpPr>
          <p:nvPr>
            <p:ph type="dt"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E261E279-B8B7-4493-8DBC-1A638C983C8B}" type="slidenum">
              <a:rPr lang="en-GB" smtClean="0">
                <a:latin typeface="Arial" charset="0"/>
                <a:cs typeface="Arial" charset="0"/>
              </a:rPr>
              <a:pPr/>
              <a:t>5</a:t>
            </a:fld>
            <a:endParaRPr lang="en-GB" smtClean="0">
              <a:latin typeface="Arial" charset="0"/>
              <a:cs typeface="Arial" charset="0"/>
            </a:endParaRPr>
          </a:p>
        </p:txBody>
      </p:sp>
      <p:sp>
        <p:nvSpPr>
          <p:cNvPr id="29700" name="Rectangle 3"/>
          <p:cNvSpPr>
            <a:spLocks noChangeArrowheads="1"/>
          </p:cNvSpPr>
          <p:nvPr/>
        </p:nvSpPr>
        <p:spPr bwMode="auto">
          <a:xfrm>
            <a:off x="228600" y="0"/>
            <a:ext cx="8534400" cy="914400"/>
          </a:xfrm>
          <a:prstGeom prst="rect">
            <a:avLst/>
          </a:prstGeom>
          <a:noFill/>
          <a:ln w="9525">
            <a:noFill/>
            <a:miter lim="800000"/>
            <a:headEnd/>
            <a:tailEnd/>
          </a:ln>
        </p:spPr>
        <p:txBody>
          <a:bodyPr anchor="ctr"/>
          <a:lstStyle/>
          <a:p>
            <a:r>
              <a:rPr lang="en-US" sz="3200" b="1"/>
              <a:t>What is JSP?</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a:xfrm>
            <a:off x="152400" y="228600"/>
            <a:ext cx="8229600" cy="554038"/>
          </a:xfrm>
        </p:spPr>
        <p:txBody>
          <a:bodyPr/>
          <a:lstStyle/>
          <a:p>
            <a:r>
              <a:rPr smtClean="0">
                <a:cs typeface="Arial" charset="0"/>
              </a:rPr>
              <a:t>Example on jsp:setProperty</a:t>
            </a:r>
          </a:p>
        </p:txBody>
      </p:sp>
      <p:sp>
        <p:nvSpPr>
          <p:cNvPr id="73731" name="Content Placeholder 2"/>
          <p:cNvSpPr>
            <a:spLocks noGrp="1"/>
          </p:cNvSpPr>
          <p:nvPr>
            <p:ph idx="1"/>
          </p:nvPr>
        </p:nvSpPr>
        <p:spPr>
          <a:xfrm>
            <a:off x="533400" y="914400"/>
            <a:ext cx="8229600" cy="5943600"/>
          </a:xfrm>
        </p:spPr>
        <p:txBody>
          <a:bodyPr/>
          <a:lstStyle/>
          <a:p>
            <a:pPr eaLnBrk="1" hangingPunct="1">
              <a:buFont typeface="Arial" charset="0"/>
              <a:buNone/>
            </a:pPr>
            <a:r>
              <a:rPr b="1" u="sng" smtClean="0">
                <a:cs typeface="Arial" charset="0"/>
              </a:rPr>
              <a:t>CircleBean.java</a:t>
            </a:r>
          </a:p>
          <a:p>
            <a:pPr eaLnBrk="1" hangingPunct="1">
              <a:buFont typeface="Arial" charset="0"/>
              <a:buNone/>
            </a:pPr>
            <a:r>
              <a:rPr smtClean="0">
                <a:latin typeface="Courier New" pitchFamily="49" charset="0"/>
                <a:cs typeface="Courier New" pitchFamily="49" charset="0"/>
              </a:rPr>
              <a:t>package jspbean;</a:t>
            </a:r>
          </a:p>
          <a:p>
            <a:pPr eaLnBrk="1" hangingPunct="1">
              <a:buFont typeface="Arial" charset="0"/>
              <a:buNone/>
            </a:pPr>
            <a:r>
              <a:rPr smtClean="0">
                <a:latin typeface="Courier New" pitchFamily="49" charset="0"/>
                <a:cs typeface="Courier New" pitchFamily="49" charset="0"/>
              </a:rPr>
              <a:t>public class CircleBean{</a:t>
            </a:r>
          </a:p>
          <a:p>
            <a:pPr eaLnBrk="1" hangingPunct="1">
              <a:buFont typeface="Arial" charset="0"/>
              <a:buNone/>
            </a:pPr>
            <a:r>
              <a:rPr smtClean="0">
                <a:latin typeface="Courier New" pitchFamily="49" charset="0"/>
                <a:cs typeface="Courier New" pitchFamily="49" charset="0"/>
              </a:rPr>
              <a:t>   private double radius;</a:t>
            </a:r>
          </a:p>
          <a:p>
            <a:pPr eaLnBrk="1" hangingPunct="1">
              <a:buFont typeface="Arial" charset="0"/>
              <a:buNone/>
            </a:pPr>
            <a:r>
              <a:rPr smtClean="0">
                <a:latin typeface="Courier New" pitchFamily="49" charset="0"/>
                <a:cs typeface="Courier New" pitchFamily="49" charset="0"/>
              </a:rPr>
              <a:t>   public void setRadius(double r) { radius = r; }</a:t>
            </a:r>
          </a:p>
          <a:p>
            <a:pPr eaLnBrk="1" hangingPunct="1">
              <a:buFont typeface="Arial" charset="0"/>
              <a:buNone/>
            </a:pPr>
            <a:r>
              <a:rPr smtClean="0">
                <a:latin typeface="Courier New" pitchFamily="49" charset="0"/>
                <a:cs typeface="Courier New" pitchFamily="49" charset="0"/>
              </a:rPr>
              <a:t>   public double getArea() { return  Math.PI*radius*radius; }</a:t>
            </a:r>
          </a:p>
          <a:p>
            <a:pPr eaLnBrk="1" hangingPunct="1">
              <a:buFont typeface="Arial" charset="0"/>
              <a:buNone/>
            </a:pPr>
            <a:r>
              <a:rPr smtClean="0">
                <a:latin typeface="Courier New" pitchFamily="49" charset="0"/>
                <a:cs typeface="Courier New" pitchFamily="49" charset="0"/>
              </a:rPr>
              <a:t>}</a:t>
            </a:r>
          </a:p>
          <a:p>
            <a:pPr eaLnBrk="1" hangingPunct="1">
              <a:buFont typeface="Arial" charset="0"/>
              <a:buNone/>
            </a:pPr>
            <a:r>
              <a:rPr b="1" u="sng" smtClean="0">
                <a:cs typeface="Arial" charset="0"/>
              </a:rPr>
              <a:t>Circle.jsp</a:t>
            </a:r>
          </a:p>
          <a:p>
            <a:pPr eaLnBrk="1" hangingPunct="1">
              <a:buFont typeface="Arial" charset="0"/>
              <a:buNone/>
            </a:pPr>
            <a:r>
              <a:rPr smtClean="0">
                <a:latin typeface="Courier New" pitchFamily="49" charset="0"/>
                <a:cs typeface="Courier New" pitchFamily="49" charset="0"/>
              </a:rPr>
              <a:t>&lt;BODY&gt;</a:t>
            </a:r>
          </a:p>
          <a:p>
            <a:pPr eaLnBrk="1" hangingPunct="1">
              <a:buFont typeface="Arial" charset="0"/>
              <a:buNone/>
            </a:pPr>
            <a:r>
              <a:rPr smtClean="0">
                <a:latin typeface="Courier New" pitchFamily="49" charset="0"/>
                <a:cs typeface="Courier New" pitchFamily="49" charset="0"/>
              </a:rPr>
              <a:t>  &lt;jsp:useBean id="cb" class="jspbean.CircleBean" /&gt;</a:t>
            </a:r>
          </a:p>
          <a:p>
            <a:pPr eaLnBrk="1" hangingPunct="1">
              <a:buFont typeface="Arial" charset="0"/>
              <a:buNone/>
            </a:pPr>
            <a:r>
              <a:rPr smtClean="0">
                <a:latin typeface="Courier New" pitchFamily="49" charset="0"/>
                <a:cs typeface="Courier New" pitchFamily="49" charset="0"/>
              </a:rPr>
              <a:t>  &lt;jsp:setProperty name="cb" property="radius" value="2.0" /&gt;  </a:t>
            </a:r>
          </a:p>
          <a:p>
            <a:pPr eaLnBrk="1" hangingPunct="1">
              <a:buFont typeface="Arial" charset="0"/>
              <a:buNone/>
            </a:pPr>
            <a:r>
              <a:rPr smtClean="0">
                <a:latin typeface="Courier New" pitchFamily="49" charset="0"/>
                <a:cs typeface="Courier New" pitchFamily="49" charset="0"/>
              </a:rPr>
              <a:t>  Reduced Form: &lt;jsp:getProperty name="cb" property=“area" /&gt;  </a:t>
            </a:r>
          </a:p>
          <a:p>
            <a:pPr eaLnBrk="1" hangingPunct="1">
              <a:buFont typeface="Arial" charset="0"/>
              <a:buNone/>
            </a:pPr>
            <a:r>
              <a:rPr smtClean="0">
                <a:latin typeface="Courier New" pitchFamily="49" charset="0"/>
                <a:cs typeface="Courier New" pitchFamily="49" charset="0"/>
              </a:rPr>
              <a:t> &lt;/BODY&gt;</a:t>
            </a:r>
          </a:p>
          <a:p>
            <a:pPr eaLnBrk="1" hangingPunct="1"/>
            <a:endParaRPr smtClean="0">
              <a:latin typeface="Verdana" pitchFamily="34" charset="0"/>
              <a:cs typeface="Arial" charset="0"/>
            </a:endParaRPr>
          </a:p>
          <a:p>
            <a:endParaRPr smtClean="0">
              <a:cs typeface="Arial" charset="0"/>
            </a:endParaRPr>
          </a:p>
          <a:p>
            <a:endParaRPr smtClean="0">
              <a:cs typeface="Arial" charset="0"/>
            </a:endParaRPr>
          </a:p>
          <a:p>
            <a:endParaRPr smtClean="0">
              <a:cs typeface="Arial" charset="0"/>
            </a:endParaRPr>
          </a:p>
        </p:txBody>
      </p:sp>
      <p:sp>
        <p:nvSpPr>
          <p:cNvPr id="73732" name="Date Placeholder 3"/>
          <p:cNvSpPr>
            <a:spLocks noGrp="1"/>
          </p:cNvSpPr>
          <p:nvPr>
            <p:ph type="dt"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AA4901ED-26AC-4ED6-81BD-CB8E72234BE6}" type="slidenum">
              <a:rPr lang="en-GB" smtClean="0">
                <a:latin typeface="Arial" charset="0"/>
                <a:cs typeface="Arial" charset="0"/>
              </a:rPr>
              <a:pPr/>
              <a:t>50</a:t>
            </a:fld>
            <a:endParaRPr lang="en-GB" smtClean="0">
              <a:latin typeface="Arial" charset="0"/>
              <a:cs typeface="Arial"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4" name="Date Placeholder 3"/>
          <p:cNvSpPr>
            <a:spLocks noGrp="1"/>
          </p:cNvSpPr>
          <p:nvPr>
            <p:ph type="dt"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2B56A897-3D4E-4E32-92D0-BFB17A468C7D}" type="slidenum">
              <a:rPr lang="en-GB" smtClean="0">
                <a:latin typeface="Arial" charset="0"/>
                <a:cs typeface="Arial" charset="0"/>
              </a:rPr>
              <a:pPr/>
              <a:t>51</a:t>
            </a:fld>
            <a:endParaRPr lang="en-GB" smtClean="0">
              <a:latin typeface="Arial" charset="0"/>
              <a:cs typeface="Arial" charset="0"/>
            </a:endParaRP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a:xfrm>
            <a:off x="228600" y="31750"/>
            <a:ext cx="8229600" cy="554038"/>
          </a:xfrm>
        </p:spPr>
        <p:txBody>
          <a:bodyPr/>
          <a:lstStyle/>
          <a:p>
            <a:pPr eaLnBrk="1" hangingPunct="1"/>
            <a:r>
              <a:rPr smtClean="0">
                <a:cs typeface="Arial" charset="0"/>
              </a:rPr>
              <a:t>Quiz</a:t>
            </a:r>
          </a:p>
        </p:txBody>
      </p:sp>
      <p:sp>
        <p:nvSpPr>
          <p:cNvPr id="75779" name="Content Placeholder 2"/>
          <p:cNvSpPr>
            <a:spLocks noGrp="1"/>
          </p:cNvSpPr>
          <p:nvPr>
            <p:ph idx="1"/>
          </p:nvPr>
        </p:nvSpPr>
        <p:spPr>
          <a:xfrm>
            <a:off x="304800" y="1066800"/>
            <a:ext cx="8534400" cy="5184775"/>
          </a:xfrm>
        </p:spPr>
        <p:txBody>
          <a:bodyPr/>
          <a:lstStyle/>
          <a:p>
            <a:pPr marL="457200" indent="-457200" eaLnBrk="1" hangingPunct="1">
              <a:buFont typeface="Arial" charset="0"/>
              <a:buAutoNum type="arabicPeriod"/>
            </a:pPr>
            <a:r>
              <a:rPr sz="2400" smtClean="0">
                <a:cs typeface="Arial" charset="0"/>
              </a:rPr>
              <a:t>Identify the implicit objects in JSP</a:t>
            </a:r>
          </a:p>
          <a:p>
            <a:pPr marL="457200" indent="-457200" eaLnBrk="1" hangingPunct="1">
              <a:buFont typeface="Arial" charset="0"/>
              <a:buNone/>
            </a:pPr>
            <a:r>
              <a:rPr sz="2400" smtClean="0">
                <a:cs typeface="Arial" charset="0"/>
              </a:rPr>
              <a:t>	a. </a:t>
            </a:r>
            <a:r>
              <a:rPr sz="2400" i="1" smtClean="0">
                <a:cs typeface="Arial" charset="0"/>
              </a:rPr>
              <a:t>request</a:t>
            </a:r>
            <a:r>
              <a:rPr sz="2400" smtClean="0">
                <a:cs typeface="Arial" charset="0"/>
              </a:rPr>
              <a:t>	 b. </a:t>
            </a:r>
            <a:r>
              <a:rPr sz="2400" i="1" smtClean="0">
                <a:cs typeface="Arial" charset="0"/>
              </a:rPr>
              <a:t>response</a:t>
            </a:r>
            <a:r>
              <a:rPr sz="2400" smtClean="0">
                <a:cs typeface="Arial" charset="0"/>
              </a:rPr>
              <a:t>	c. </a:t>
            </a:r>
            <a:r>
              <a:rPr sz="2400" i="1" smtClean="0">
                <a:cs typeface="Arial" charset="0"/>
              </a:rPr>
              <a:t>out</a:t>
            </a:r>
            <a:r>
              <a:rPr sz="2400" smtClean="0">
                <a:cs typeface="Arial" charset="0"/>
              </a:rPr>
              <a:t>	d. </a:t>
            </a:r>
            <a:r>
              <a:rPr sz="2400" i="1" smtClean="0">
                <a:cs typeface="Arial" charset="0"/>
              </a:rPr>
              <a:t>session</a:t>
            </a:r>
            <a:r>
              <a:rPr sz="2400" smtClean="0">
                <a:cs typeface="Arial" charset="0"/>
              </a:rPr>
              <a:t>	e. </a:t>
            </a:r>
            <a:r>
              <a:rPr sz="2400" i="1" smtClean="0">
                <a:cs typeface="Arial" charset="0"/>
              </a:rPr>
              <a:t>application</a:t>
            </a:r>
          </a:p>
          <a:p>
            <a:pPr marL="457200" indent="-457200" eaLnBrk="1" hangingPunct="1">
              <a:buFont typeface="Arial" charset="0"/>
              <a:buNone/>
            </a:pPr>
            <a:endParaRPr sz="2400" smtClean="0">
              <a:cs typeface="Arial" charset="0"/>
            </a:endParaRPr>
          </a:p>
          <a:p>
            <a:pPr marL="457200" indent="-457200">
              <a:buFont typeface="Arial" charset="0"/>
              <a:buAutoNum type="arabicPeriod" startAt="2"/>
            </a:pPr>
            <a:r>
              <a:rPr sz="2400" smtClean="0">
                <a:cs typeface="Arial" charset="0"/>
              </a:rPr>
              <a:t>Is JSP page extensible?(TRUE/FALSE)</a:t>
            </a:r>
          </a:p>
          <a:p>
            <a:pPr marL="457200" indent="-457200">
              <a:buFont typeface="Arial" charset="0"/>
              <a:buAutoNum type="arabicPeriod" startAt="2"/>
            </a:pPr>
            <a:endParaRPr sz="2400" smtClean="0">
              <a:cs typeface="Arial" charset="0"/>
            </a:endParaRPr>
          </a:p>
          <a:p>
            <a:pPr marL="457200" indent="-457200">
              <a:buFont typeface="Arial" charset="0"/>
              <a:buAutoNum type="arabicPeriod" startAt="2"/>
            </a:pPr>
            <a:r>
              <a:rPr sz="2400" smtClean="0">
                <a:cs typeface="Arial" charset="0"/>
              </a:rPr>
              <a:t>JSP handles runtime errors using __________ attribute in page directive.</a:t>
            </a:r>
          </a:p>
          <a:p>
            <a:pPr marL="457200" indent="-457200">
              <a:buFont typeface="Arial" charset="0"/>
              <a:buAutoNum type="arabicPeriod" startAt="2"/>
            </a:pPr>
            <a:endParaRPr sz="2400" smtClean="0">
              <a:cs typeface="Arial" charset="0"/>
            </a:endParaRPr>
          </a:p>
          <a:p>
            <a:pPr marL="457200" indent="-457200">
              <a:buFont typeface="Arial" charset="0"/>
              <a:buNone/>
            </a:pPr>
            <a:r>
              <a:rPr sz="2400" smtClean="0">
                <a:cs typeface="Arial" charset="0"/>
              </a:rPr>
              <a:t>4.	 How do I use comments within a JSP page?</a:t>
            </a:r>
          </a:p>
          <a:p>
            <a:pPr marL="457200" indent="-457200">
              <a:buFont typeface="Arial" charset="0"/>
              <a:buNone/>
            </a:pPr>
            <a:endParaRPr sz="2400" smtClean="0">
              <a:cs typeface="Arial" charset="0"/>
            </a:endParaRPr>
          </a:p>
        </p:txBody>
      </p:sp>
      <p:sp>
        <p:nvSpPr>
          <p:cNvPr id="75780" name="Date Placeholder 3"/>
          <p:cNvSpPr>
            <a:spLocks noGrp="1"/>
          </p:cNvSpPr>
          <p:nvPr>
            <p:ph type="dt"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BCC71A98-BEB6-443B-B2CD-EFFF9677172C}" type="slidenum">
              <a:rPr lang="en-GB" smtClean="0">
                <a:latin typeface="Arial" charset="0"/>
                <a:cs typeface="Arial" charset="0"/>
              </a:rPr>
              <a:pPr/>
              <a:t>52</a:t>
            </a:fld>
            <a:endParaRPr lang="en-GB" smtClean="0">
              <a:latin typeface="Arial" charset="0"/>
              <a:cs typeface="Arial"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152400" y="131763"/>
            <a:ext cx="8458200" cy="615950"/>
          </a:xfrm>
        </p:spPr>
        <p:txBody>
          <a:bodyPr/>
          <a:lstStyle/>
          <a:p>
            <a:pPr eaLnBrk="1" hangingPunct="1"/>
            <a:r>
              <a:rPr smtClean="0">
                <a:cs typeface="Arial" charset="0"/>
              </a:rPr>
              <a:t>Summary</a:t>
            </a:r>
          </a:p>
        </p:txBody>
      </p:sp>
      <p:sp>
        <p:nvSpPr>
          <p:cNvPr id="76803" name="Rectangle 3"/>
          <p:cNvSpPr>
            <a:spLocks noGrp="1" noChangeArrowheads="1"/>
          </p:cNvSpPr>
          <p:nvPr>
            <p:ph idx="1"/>
          </p:nvPr>
        </p:nvSpPr>
        <p:spPr>
          <a:xfrm>
            <a:off x="381000" y="1143000"/>
            <a:ext cx="8763000" cy="4953000"/>
          </a:xfrm>
        </p:spPr>
        <p:txBody>
          <a:bodyPr/>
          <a:lstStyle/>
          <a:p>
            <a:pPr marL="381000" indent="-381000" eaLnBrk="1" hangingPunct="1">
              <a:buFont typeface="Wingdings" pitchFamily="2" charset="2"/>
              <a:buNone/>
            </a:pPr>
            <a:r>
              <a:rPr sz="2800" smtClean="0">
                <a:cs typeface="Arial" charset="0"/>
              </a:rPr>
              <a:t>In this module, you were able to:</a:t>
            </a:r>
          </a:p>
          <a:p>
            <a:pPr marL="381000" indent="-381000" eaLnBrk="1" hangingPunct="1">
              <a:lnSpc>
                <a:spcPct val="150000"/>
              </a:lnSpc>
            </a:pPr>
            <a:r>
              <a:rPr sz="2400" smtClean="0">
                <a:cs typeface="Arial" charset="0"/>
              </a:rPr>
              <a:t>Describe the Software Component Assembly Model</a:t>
            </a:r>
          </a:p>
          <a:p>
            <a:pPr marL="381000" indent="-381000" eaLnBrk="1" hangingPunct="1">
              <a:lnSpc>
                <a:spcPct val="150000"/>
              </a:lnSpc>
            </a:pPr>
            <a:r>
              <a:rPr sz="2400" smtClean="0">
                <a:cs typeface="Arial" charset="0"/>
              </a:rPr>
              <a:t>Explain Java’s approach to developing software components</a:t>
            </a:r>
          </a:p>
          <a:p>
            <a:pPr marL="381000" indent="-381000" eaLnBrk="1" hangingPunct="1">
              <a:lnSpc>
                <a:spcPct val="150000"/>
              </a:lnSpc>
            </a:pPr>
            <a:r>
              <a:rPr sz="2400" smtClean="0">
                <a:cs typeface="Arial" charset="0"/>
              </a:rPr>
              <a:t>Develop a simple Bean</a:t>
            </a:r>
          </a:p>
          <a:p>
            <a:pPr marL="381000" indent="-381000" eaLnBrk="1" hangingPunct="1">
              <a:lnSpc>
                <a:spcPct val="150000"/>
              </a:lnSpc>
            </a:pPr>
            <a:r>
              <a:rPr sz="2400" smtClean="0">
                <a:cs typeface="Arial" charset="0"/>
              </a:rPr>
              <a:t>Distinguish JSP architecture vis-à-vis servlets</a:t>
            </a:r>
          </a:p>
          <a:p>
            <a:pPr marL="381000" indent="-381000" eaLnBrk="1" hangingPunct="1">
              <a:lnSpc>
                <a:spcPct val="150000"/>
              </a:lnSpc>
            </a:pPr>
            <a:r>
              <a:rPr sz="2400" smtClean="0">
                <a:cs typeface="Arial" charset="0"/>
              </a:rPr>
              <a:t>Define and use the basic JSP Elements</a:t>
            </a:r>
          </a:p>
          <a:p>
            <a:pPr marL="381000" indent="-381000" eaLnBrk="1" hangingPunct="1">
              <a:lnSpc>
                <a:spcPct val="150000"/>
              </a:lnSpc>
            </a:pPr>
            <a:r>
              <a:rPr sz="2400" smtClean="0">
                <a:cs typeface="Arial" charset="0"/>
              </a:rPr>
              <a:t>Create and use Java Beans</a:t>
            </a:r>
          </a:p>
        </p:txBody>
      </p:sp>
      <p:sp>
        <p:nvSpPr>
          <p:cNvPr id="76804" name="Date Placeholder 3"/>
          <p:cNvSpPr>
            <a:spLocks noGrp="1"/>
          </p:cNvSpPr>
          <p:nvPr>
            <p:ph type="dt"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AD154715-5636-4E92-ABEB-FF5F77137D27}" type="slidenum">
              <a:rPr lang="en-GB" smtClean="0">
                <a:latin typeface="Arial" charset="0"/>
                <a:cs typeface="Arial" charset="0"/>
              </a:rPr>
              <a:pPr/>
              <a:t>53</a:t>
            </a:fld>
            <a:endParaRPr lang="en-GB" smtClean="0">
              <a:latin typeface="Arial" charset="0"/>
              <a:cs typeface="Arial"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idx="4294967295"/>
          </p:nvPr>
        </p:nvSpPr>
        <p:spPr>
          <a:xfrm>
            <a:off x="0" y="176213"/>
            <a:ext cx="7696200" cy="554037"/>
          </a:xfrm>
        </p:spPr>
        <p:txBody>
          <a:bodyPr/>
          <a:lstStyle/>
          <a:p>
            <a:pPr eaLnBrk="1" hangingPunct="1"/>
            <a:r>
              <a:rPr lang="en-GB" smtClean="0">
                <a:solidFill>
                  <a:schemeClr val="tx1"/>
                </a:solidFill>
                <a:cs typeface="Arial" charset="0"/>
              </a:rPr>
              <a:t>References</a:t>
            </a:r>
          </a:p>
        </p:txBody>
      </p:sp>
      <p:sp>
        <p:nvSpPr>
          <p:cNvPr id="77827" name="Rectangle 3"/>
          <p:cNvSpPr>
            <a:spLocks noGrp="1" noChangeArrowheads="1"/>
          </p:cNvSpPr>
          <p:nvPr>
            <p:ph type="body" idx="4294967295"/>
          </p:nvPr>
        </p:nvSpPr>
        <p:spPr>
          <a:xfrm>
            <a:off x="338138" y="990600"/>
            <a:ext cx="8805862" cy="5486400"/>
          </a:xfrm>
        </p:spPr>
        <p:txBody>
          <a:bodyPr/>
          <a:lstStyle/>
          <a:p>
            <a:pPr marL="381000" indent="-381000" eaLnBrk="1" hangingPunct="1">
              <a:buFont typeface="Wingdings" pitchFamily="2" charset="2"/>
              <a:buAutoNum type="arabicPeriod"/>
            </a:pPr>
            <a:r>
              <a:rPr lang="en-GB" sz="1800" smtClean="0">
                <a:solidFill>
                  <a:schemeClr val="tx1"/>
                </a:solidFill>
                <a:cs typeface="Arial" charset="0"/>
              </a:rPr>
              <a:t>Hans Bergsten (2012). </a:t>
            </a:r>
            <a:r>
              <a:rPr lang="en-GB" sz="1800" i="1" smtClean="0">
                <a:solidFill>
                  <a:schemeClr val="tx1"/>
                </a:solidFill>
                <a:cs typeface="Arial" charset="0"/>
              </a:rPr>
              <a:t>Java Server Pages</a:t>
            </a:r>
            <a:r>
              <a:rPr lang="en-GB" sz="1800" smtClean="0">
                <a:solidFill>
                  <a:schemeClr val="tx1"/>
                </a:solidFill>
                <a:cs typeface="Arial" charset="0"/>
              </a:rPr>
              <a:t>, Retrieved on April 12, 2012, from, </a:t>
            </a:r>
            <a:r>
              <a:rPr lang="en-GB" sz="1800" smtClean="0">
                <a:solidFill>
                  <a:schemeClr val="tx1"/>
                </a:solidFill>
                <a:cs typeface="Arial" charset="0"/>
                <a:hlinkClick r:id="rId3"/>
              </a:rPr>
              <a:t>http://shop.oreilly.com/product/9781565927469.do</a:t>
            </a:r>
            <a:endParaRPr lang="en-GB" sz="1800" smtClean="0">
              <a:solidFill>
                <a:schemeClr val="tx1"/>
              </a:solidFill>
              <a:cs typeface="Arial" charset="0"/>
            </a:endParaRPr>
          </a:p>
          <a:p>
            <a:pPr marL="381000" indent="-381000" eaLnBrk="1" hangingPunct="1">
              <a:buFont typeface="Wingdings" pitchFamily="2" charset="2"/>
              <a:buAutoNum type="arabicPeriod"/>
            </a:pPr>
            <a:endParaRPr lang="en-GB" sz="1000" smtClean="0">
              <a:solidFill>
                <a:schemeClr val="tx1"/>
              </a:solidFill>
              <a:cs typeface="Arial" charset="0"/>
            </a:endParaRPr>
          </a:p>
          <a:p>
            <a:pPr marL="381000" indent="-381000" eaLnBrk="1" hangingPunct="1">
              <a:buFont typeface="Wingdings" pitchFamily="2" charset="2"/>
              <a:buAutoNum type="arabicPeriod"/>
            </a:pPr>
            <a:r>
              <a:rPr lang="en-GB" sz="1800" smtClean="0">
                <a:solidFill>
                  <a:schemeClr val="tx1"/>
                </a:solidFill>
                <a:cs typeface="Arial" charset="0"/>
              </a:rPr>
              <a:t>Stephanie Bodoff (2012). </a:t>
            </a:r>
            <a:r>
              <a:rPr lang="en-GB" sz="1800" i="1" smtClean="0">
                <a:solidFill>
                  <a:schemeClr val="tx1"/>
                </a:solidFill>
                <a:cs typeface="Arial" charset="0"/>
              </a:rPr>
              <a:t>JavaServer Pages Technology</a:t>
            </a:r>
            <a:r>
              <a:rPr lang="en-GB" sz="1800" smtClean="0">
                <a:solidFill>
                  <a:schemeClr val="tx1"/>
                </a:solidFill>
                <a:cs typeface="Arial" charset="0"/>
              </a:rPr>
              <a:t>. Retrieved on April 12, 2012, from, </a:t>
            </a:r>
            <a:r>
              <a:rPr lang="en-GB" sz="1800" smtClean="0">
                <a:solidFill>
                  <a:schemeClr val="tx1"/>
                </a:solidFill>
                <a:cs typeface="Arial" charset="0"/>
                <a:hlinkClick r:id="rId4"/>
              </a:rPr>
              <a:t>http://java.sun.com/j2ee/tutorial/1_3-fcs/doc/JSPIntro.html</a:t>
            </a:r>
            <a:endParaRPr lang="en-GB" sz="1800" smtClean="0">
              <a:solidFill>
                <a:schemeClr val="tx1"/>
              </a:solidFill>
              <a:cs typeface="Arial" charset="0"/>
            </a:endParaRPr>
          </a:p>
          <a:p>
            <a:pPr marL="381000" indent="-381000" eaLnBrk="1" hangingPunct="1">
              <a:buFont typeface="Wingdings" pitchFamily="2" charset="2"/>
              <a:buAutoNum type="arabicPeriod"/>
            </a:pPr>
            <a:endParaRPr lang="en-GB" sz="1000" smtClean="0">
              <a:solidFill>
                <a:schemeClr val="tx1"/>
              </a:solidFill>
              <a:cs typeface="Arial" charset="0"/>
            </a:endParaRPr>
          </a:p>
          <a:p>
            <a:pPr marL="381000" indent="-381000" eaLnBrk="1" hangingPunct="1">
              <a:buFont typeface="Wingdings" pitchFamily="2" charset="2"/>
              <a:buAutoNum type="arabicPeriod"/>
            </a:pPr>
            <a:r>
              <a:rPr lang="en-GB" sz="1800" smtClean="0">
                <a:solidFill>
                  <a:schemeClr val="tx1"/>
                </a:solidFill>
                <a:cs typeface="Arial" charset="0"/>
              </a:rPr>
              <a:t>coe.neu.edu (2012). </a:t>
            </a:r>
            <a:r>
              <a:rPr lang="en-GB" sz="1800" i="1" smtClean="0">
                <a:solidFill>
                  <a:schemeClr val="tx1"/>
                </a:solidFill>
                <a:cs typeface="Arial" charset="0"/>
              </a:rPr>
              <a:t>How JSP Works.</a:t>
            </a:r>
            <a:r>
              <a:rPr lang="en-GB" sz="1800" smtClean="0">
                <a:solidFill>
                  <a:schemeClr val="tx1"/>
                </a:solidFill>
                <a:cs typeface="Arial" charset="0"/>
              </a:rPr>
              <a:t> Retrieved on April 24 , 2012, from, </a:t>
            </a:r>
            <a:r>
              <a:rPr lang="en-GB" sz="1800" smtClean="0">
                <a:solidFill>
                  <a:schemeClr val="tx1"/>
                </a:solidFill>
                <a:cs typeface="Arial" charset="0"/>
                <a:hlinkClick r:id="rId5"/>
              </a:rPr>
              <a:t>http://www1.coe.neu.edu/~yozbek/isyg250/jsp.pdf</a:t>
            </a:r>
            <a:endParaRPr lang="en-GB" sz="1800" smtClean="0">
              <a:solidFill>
                <a:schemeClr val="tx1"/>
              </a:solidFill>
              <a:cs typeface="Arial" charset="0"/>
            </a:endParaRPr>
          </a:p>
          <a:p>
            <a:pPr marL="381000" indent="-381000" eaLnBrk="1" hangingPunct="1">
              <a:buFont typeface="Wingdings" pitchFamily="2" charset="2"/>
              <a:buAutoNum type="arabicPeriod"/>
            </a:pPr>
            <a:endParaRPr lang="en-GB" sz="1000" smtClean="0">
              <a:solidFill>
                <a:schemeClr val="tx1"/>
              </a:solidFill>
              <a:cs typeface="Arial" charset="0"/>
            </a:endParaRPr>
          </a:p>
          <a:p>
            <a:pPr marL="381000" indent="-381000" eaLnBrk="1" hangingPunct="1">
              <a:buFont typeface="Wingdings" pitchFamily="2" charset="2"/>
              <a:buAutoNum type="arabicPeriod"/>
            </a:pPr>
            <a:r>
              <a:rPr lang="en-GB" sz="1800" smtClean="0">
                <a:solidFill>
                  <a:schemeClr val="tx1"/>
                </a:solidFill>
                <a:cs typeface="Arial" charset="0"/>
              </a:rPr>
              <a:t>Marty Hall (1999). </a:t>
            </a:r>
            <a:r>
              <a:rPr lang="en-GB" sz="1800" i="1" smtClean="0">
                <a:solidFill>
                  <a:schemeClr val="tx1"/>
                </a:solidFill>
                <a:cs typeface="Arial" charset="0"/>
              </a:rPr>
              <a:t>Java Server Pages (JSP) 1.0.</a:t>
            </a:r>
            <a:r>
              <a:rPr lang="en-GB" sz="1800" smtClean="0">
                <a:solidFill>
                  <a:schemeClr val="tx1"/>
                </a:solidFill>
                <a:cs typeface="Arial" charset="0"/>
              </a:rPr>
              <a:t> Retrieved April 24, 2012, from, </a:t>
            </a:r>
            <a:r>
              <a:rPr lang="en-GB" sz="1800" smtClean="0">
                <a:solidFill>
                  <a:schemeClr val="tx1"/>
                </a:solidFill>
                <a:cs typeface="Arial" charset="0"/>
                <a:hlinkClick r:id="rId6"/>
              </a:rPr>
              <a:t>http://users.polytech.unice.fr/~buffa/cours/internet/POLYS/servlets/Servlet-Tutorial-JSP.html</a:t>
            </a:r>
            <a:endParaRPr lang="en-GB" sz="1800" smtClean="0">
              <a:solidFill>
                <a:schemeClr val="tx1"/>
              </a:solidFill>
              <a:cs typeface="Arial" charset="0"/>
            </a:endParaRPr>
          </a:p>
          <a:p>
            <a:pPr marL="381000" indent="-381000" eaLnBrk="1" hangingPunct="1">
              <a:buFont typeface="Arial" charset="0"/>
              <a:buNone/>
            </a:pPr>
            <a:endParaRPr lang="en-GB" sz="1000" smtClean="0">
              <a:solidFill>
                <a:schemeClr val="tx1"/>
              </a:solidFill>
              <a:cs typeface="Arial" charset="0"/>
            </a:endParaRPr>
          </a:p>
          <a:p>
            <a:pPr marL="381000" indent="-381000" eaLnBrk="1" hangingPunct="1">
              <a:buFont typeface="Arial" charset="0"/>
              <a:buNone/>
            </a:pPr>
            <a:r>
              <a:rPr lang="en-GB" sz="1800" smtClean="0">
                <a:solidFill>
                  <a:schemeClr val="tx1"/>
                </a:solidFill>
                <a:cs typeface="Arial" charset="0"/>
              </a:rPr>
              <a:t>5.   Apl.jhu.edu (1999). </a:t>
            </a:r>
            <a:r>
              <a:rPr lang="en-GB" sz="1800" i="1" smtClean="0">
                <a:solidFill>
                  <a:schemeClr val="tx1"/>
                </a:solidFill>
                <a:cs typeface="Arial" charset="0"/>
              </a:rPr>
              <a:t>Java Server Pages(JSP) 1.0.</a:t>
            </a:r>
            <a:r>
              <a:rPr lang="en-GB" sz="1800" smtClean="0">
                <a:solidFill>
                  <a:schemeClr val="tx1"/>
                </a:solidFill>
                <a:cs typeface="Arial" charset="0"/>
              </a:rPr>
              <a:t>Retrieved</a:t>
            </a:r>
            <a:r>
              <a:rPr lang="en-GB" sz="1800" i="1" smtClean="0">
                <a:solidFill>
                  <a:schemeClr val="tx1"/>
                </a:solidFill>
                <a:cs typeface="Arial" charset="0"/>
              </a:rPr>
              <a:t> </a:t>
            </a:r>
            <a:r>
              <a:rPr lang="en-GB" sz="1800" smtClean="0">
                <a:solidFill>
                  <a:schemeClr val="tx1"/>
                </a:solidFill>
                <a:cs typeface="Arial" charset="0"/>
              </a:rPr>
              <a:t>April 24, 2012, from, 	</a:t>
            </a:r>
            <a:r>
              <a:rPr lang="en-GB" sz="1800" smtClean="0">
                <a:solidFill>
                  <a:schemeClr val="tx1"/>
                </a:solidFill>
                <a:cs typeface="Arial" charset="0"/>
                <a:hlinkClick r:id="rId7"/>
              </a:rPr>
              <a:t>http://www.apl.jhu.edu/~hall/java/Servlet-Tutorial/Servlet-Tutorial-JSP.html</a:t>
            </a:r>
            <a:endParaRPr lang="en-GB" sz="1800" smtClean="0">
              <a:solidFill>
                <a:schemeClr val="tx1"/>
              </a:solidFill>
              <a:cs typeface="Arial" charset="0"/>
            </a:endParaRPr>
          </a:p>
          <a:p>
            <a:pPr marL="381000" indent="-381000" eaLnBrk="1" hangingPunct="1">
              <a:buFont typeface="Arial" charset="0"/>
              <a:buNone/>
            </a:pPr>
            <a:endParaRPr lang="en-GB" sz="1000" smtClean="0">
              <a:solidFill>
                <a:schemeClr val="tx1"/>
              </a:solidFill>
              <a:cs typeface="Arial" charset="0"/>
            </a:endParaRPr>
          </a:p>
          <a:p>
            <a:pPr marL="381000" indent="-381000" eaLnBrk="1" hangingPunct="1">
              <a:buFont typeface="Arial" charset="0"/>
              <a:buAutoNum type="arabicPeriod" startAt="6"/>
            </a:pPr>
            <a:r>
              <a:rPr lang="en-GB" sz="1800" smtClean="0">
                <a:solidFill>
                  <a:schemeClr val="tx1"/>
                </a:solidFill>
                <a:cs typeface="Arial" charset="0"/>
              </a:rPr>
              <a:t>Paul Wheaton (2012). </a:t>
            </a:r>
            <a:r>
              <a:rPr lang="en-GB" sz="1800" i="1" smtClean="0">
                <a:solidFill>
                  <a:schemeClr val="tx1"/>
                </a:solidFill>
                <a:cs typeface="Arial" charset="0"/>
              </a:rPr>
              <a:t>Java - JSP</a:t>
            </a:r>
            <a:r>
              <a:rPr lang="en-GB" sz="1800" smtClean="0">
                <a:solidFill>
                  <a:schemeClr val="tx1"/>
                </a:solidFill>
                <a:cs typeface="Arial" charset="0"/>
              </a:rPr>
              <a:t>. Retrieved April 24, 2012, from, </a:t>
            </a:r>
            <a:r>
              <a:rPr lang="en-GB" sz="1800" smtClean="0">
                <a:solidFill>
                  <a:schemeClr val="tx1"/>
                </a:solidFill>
                <a:cs typeface="Arial" charset="0"/>
                <a:hlinkClick r:id="rId8"/>
              </a:rPr>
              <a:t>http://www.coderanch.com/t/281980/JSP/java/Hyperlinks</a:t>
            </a:r>
            <a:endParaRPr lang="en-GB" sz="1800" smtClean="0">
              <a:solidFill>
                <a:schemeClr val="tx1"/>
              </a:solidFill>
              <a:cs typeface="Arial" charset="0"/>
            </a:endParaRPr>
          </a:p>
          <a:p>
            <a:pPr marL="381000" indent="-381000" eaLnBrk="1" hangingPunct="1">
              <a:buFont typeface="Arial" charset="0"/>
              <a:buAutoNum type="arabicPeriod" startAt="6"/>
            </a:pPr>
            <a:endParaRPr lang="en-GB" sz="1800" smtClean="0">
              <a:solidFill>
                <a:schemeClr val="tx1"/>
              </a:solidFill>
              <a:cs typeface="Arial" charset="0"/>
            </a:endParaRPr>
          </a:p>
          <a:p>
            <a:pPr marL="381000" indent="-381000" eaLnBrk="1" hangingPunct="1">
              <a:buFont typeface="Wingdings" pitchFamily="2" charset="2"/>
              <a:buAutoNum type="arabicPeriod"/>
            </a:pPr>
            <a:endParaRPr lang="en-GB" sz="1800" smtClean="0">
              <a:solidFill>
                <a:schemeClr val="tx1"/>
              </a:solidFill>
              <a:cs typeface="Arial" charset="0"/>
            </a:endParaRPr>
          </a:p>
          <a:p>
            <a:pPr marL="381000" indent="-381000" eaLnBrk="1" hangingPunct="1">
              <a:buFont typeface="Arial" charset="0"/>
              <a:buNone/>
            </a:pPr>
            <a:endParaRPr sz="1800" smtClean="0">
              <a:solidFill>
                <a:schemeClr val="tx1"/>
              </a:solidFill>
              <a:cs typeface="Arial"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5"/>
          <p:cNvSpPr>
            <a:spLocks noGrp="1"/>
          </p:cNvSpPr>
          <p:nvPr>
            <p:ph type="ctrTitle"/>
          </p:nvPr>
        </p:nvSpPr>
        <p:spPr>
          <a:xfrm>
            <a:off x="4548188" y="2697163"/>
            <a:ext cx="4203700" cy="554037"/>
          </a:xfrm>
        </p:spPr>
        <p:txBody>
          <a:bodyPr/>
          <a:lstStyle/>
          <a:p>
            <a:pPr algn="r"/>
            <a:r>
              <a:rPr smtClean="0">
                <a:solidFill>
                  <a:schemeClr val="tx1"/>
                </a:solidFill>
                <a:cs typeface="Arial" charset="0"/>
              </a:rPr>
              <a:t>Thank You</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990600" y="914400"/>
            <a:ext cx="7772400" cy="457200"/>
          </a:xfrm>
        </p:spPr>
        <p:txBody>
          <a:bodyPr/>
          <a:lstStyle/>
          <a:p>
            <a:pPr eaLnBrk="1" hangingPunct="1"/>
            <a:r>
              <a:rPr smtClean="0">
                <a:cs typeface="Arial" charset="0"/>
              </a:rPr>
              <a:t/>
            </a:r>
            <a:br>
              <a:rPr smtClean="0">
                <a:cs typeface="Arial" charset="0"/>
              </a:rPr>
            </a:br>
            <a:r>
              <a:rPr smtClean="0">
                <a:cs typeface="Arial" charset="0"/>
              </a:rPr>
              <a:t/>
            </a:r>
            <a:br>
              <a:rPr smtClean="0">
                <a:cs typeface="Arial" charset="0"/>
              </a:rPr>
            </a:br>
            <a:r>
              <a:rPr smtClean="0">
                <a:cs typeface="Arial" charset="0"/>
              </a:rPr>
              <a:t> </a:t>
            </a:r>
            <a:endParaRPr b="0" smtClean="0">
              <a:cs typeface="Arial" charset="0"/>
            </a:endParaRPr>
          </a:p>
        </p:txBody>
      </p:sp>
      <p:sp>
        <p:nvSpPr>
          <p:cNvPr id="30723" name="Date Placeholder 3"/>
          <p:cNvSpPr>
            <a:spLocks noGrp="1"/>
          </p:cNvSpPr>
          <p:nvPr>
            <p:ph type="dt"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6E201151-986D-4983-987E-D170A336AA3D}" type="slidenum">
              <a:rPr lang="en-GB" smtClean="0">
                <a:latin typeface="Arial" charset="0"/>
                <a:cs typeface="Arial" charset="0"/>
              </a:rPr>
              <a:pPr/>
              <a:t>6</a:t>
            </a:fld>
            <a:endParaRPr lang="en-GB" smtClean="0">
              <a:latin typeface="Arial" charset="0"/>
              <a:cs typeface="Arial" charset="0"/>
            </a:endParaRPr>
          </a:p>
        </p:txBody>
      </p:sp>
      <p:pic>
        <p:nvPicPr>
          <p:cNvPr id="30724" name="Picture 3" descr="jspfigure1"/>
          <p:cNvPicPr>
            <a:picLocks noChangeAspect="1" noChangeArrowheads="1"/>
          </p:cNvPicPr>
          <p:nvPr/>
        </p:nvPicPr>
        <p:blipFill>
          <a:blip r:embed="rId3" cstate="print"/>
          <a:srcRect/>
          <a:stretch>
            <a:fillRect/>
          </a:stretch>
        </p:blipFill>
        <p:spPr bwMode="auto">
          <a:xfrm>
            <a:off x="457200" y="1752600"/>
            <a:ext cx="8458200" cy="4275138"/>
          </a:xfrm>
          <a:prstGeom prst="rect">
            <a:avLst/>
          </a:prstGeom>
          <a:noFill/>
          <a:ln w="9525">
            <a:noFill/>
            <a:miter lim="800000"/>
            <a:headEnd/>
            <a:tailEnd/>
          </a:ln>
        </p:spPr>
      </p:pic>
      <p:sp>
        <p:nvSpPr>
          <p:cNvPr id="114693" name="Rectangle 5"/>
          <p:cNvSpPr>
            <a:spLocks noChangeArrowheads="1"/>
          </p:cNvSpPr>
          <p:nvPr/>
        </p:nvSpPr>
        <p:spPr bwMode="auto">
          <a:xfrm>
            <a:off x="228600" y="0"/>
            <a:ext cx="8915400" cy="914400"/>
          </a:xfrm>
          <a:prstGeom prst="rect">
            <a:avLst/>
          </a:prstGeom>
          <a:noFill/>
          <a:ln w="9525">
            <a:noFill/>
            <a:miter lim="800000"/>
            <a:headEnd/>
            <a:tailEnd/>
          </a:ln>
        </p:spPr>
        <p:txBody>
          <a:bodyPr anchor="ctr"/>
          <a:lstStyle/>
          <a:p>
            <a:pPr>
              <a:defRPr/>
            </a:pPr>
            <a:r>
              <a:rPr lang="en-US" sz="2800" b="1" dirty="0">
                <a:latin typeface="+mj-lt"/>
              </a:rPr>
              <a:t>JSP: JSP Request Model</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04800" y="76200"/>
            <a:ext cx="8382000" cy="615950"/>
          </a:xfrm>
        </p:spPr>
        <p:txBody>
          <a:bodyPr/>
          <a:lstStyle/>
          <a:p>
            <a:pPr eaLnBrk="1" hangingPunct="1"/>
            <a:r>
              <a:rPr smtClean="0">
                <a:cs typeface="Arial" charset="0"/>
              </a:rPr>
              <a:t>JSP: What makes JSP so attractive?</a:t>
            </a:r>
          </a:p>
        </p:txBody>
      </p:sp>
      <p:sp>
        <p:nvSpPr>
          <p:cNvPr id="31747" name="Rectangle 3"/>
          <p:cNvSpPr>
            <a:spLocks noGrp="1" noChangeArrowheads="1"/>
          </p:cNvSpPr>
          <p:nvPr>
            <p:ph idx="1"/>
          </p:nvPr>
        </p:nvSpPr>
        <p:spPr>
          <a:xfrm>
            <a:off x="457200" y="1143000"/>
            <a:ext cx="8229600" cy="4525963"/>
          </a:xfrm>
        </p:spPr>
        <p:txBody>
          <a:bodyPr/>
          <a:lstStyle/>
          <a:p>
            <a:pPr marL="381000" indent="-381000" eaLnBrk="1" hangingPunct="1">
              <a:buFont typeface="Wingdings" pitchFamily="2" charset="2"/>
              <a:buAutoNum type="arabicPeriod"/>
            </a:pPr>
            <a:r>
              <a:rPr sz="2400" smtClean="0">
                <a:cs typeface="Arial" charset="0"/>
              </a:rPr>
              <a:t>High performance</a:t>
            </a:r>
          </a:p>
          <a:p>
            <a:pPr marL="381000" indent="-381000" eaLnBrk="1" hangingPunct="1">
              <a:buFont typeface="Wingdings" pitchFamily="2" charset="2"/>
              <a:buAutoNum type="arabicPeriod"/>
            </a:pPr>
            <a:endParaRPr sz="2400" smtClean="0">
              <a:cs typeface="Arial" charset="0"/>
            </a:endParaRPr>
          </a:p>
          <a:p>
            <a:pPr marL="381000" indent="-381000" eaLnBrk="1" hangingPunct="1">
              <a:buFont typeface="Wingdings" pitchFamily="2" charset="2"/>
              <a:buAutoNum type="arabicPeriod"/>
            </a:pPr>
            <a:r>
              <a:rPr sz="2400" smtClean="0">
                <a:cs typeface="Arial" charset="0"/>
              </a:rPr>
              <a:t>Convenient to code and maintain as against servlets</a:t>
            </a:r>
          </a:p>
          <a:p>
            <a:pPr marL="381000" indent="-381000" eaLnBrk="1" hangingPunct="1">
              <a:buFont typeface="Wingdings" pitchFamily="2" charset="2"/>
              <a:buAutoNum type="arabicPeriod"/>
            </a:pPr>
            <a:endParaRPr sz="2400" smtClean="0">
              <a:cs typeface="Arial" charset="0"/>
            </a:endParaRPr>
          </a:p>
          <a:p>
            <a:pPr marL="381000" indent="-381000" eaLnBrk="1" hangingPunct="1">
              <a:buFont typeface="Wingdings" pitchFamily="2" charset="2"/>
              <a:buAutoNum type="arabicPeriod"/>
            </a:pPr>
            <a:r>
              <a:rPr sz="2400" smtClean="0">
                <a:cs typeface="Arial" charset="0"/>
              </a:rPr>
              <a:t>Separates presentation from content</a:t>
            </a:r>
          </a:p>
          <a:p>
            <a:pPr marL="381000" indent="-381000" eaLnBrk="1" hangingPunct="1">
              <a:buFont typeface="Wingdings" pitchFamily="2" charset="2"/>
              <a:buAutoNum type="arabicPeriod"/>
            </a:pPr>
            <a:endParaRPr sz="2400" smtClean="0">
              <a:cs typeface="Arial" charset="0"/>
            </a:endParaRPr>
          </a:p>
          <a:p>
            <a:pPr marL="381000" indent="-381000" eaLnBrk="1" hangingPunct="1">
              <a:buFont typeface="Wingdings" pitchFamily="2" charset="2"/>
              <a:buAutoNum type="arabicPeriod"/>
            </a:pPr>
            <a:r>
              <a:rPr sz="2400" smtClean="0">
                <a:cs typeface="Arial" charset="0"/>
              </a:rPr>
              <a:t>Powered by Java</a:t>
            </a:r>
          </a:p>
          <a:p>
            <a:pPr marL="800100" lvl="1" indent="-342900" eaLnBrk="1" hangingPunct="1"/>
            <a:r>
              <a:rPr sz="2400" smtClean="0"/>
              <a:t>Has access to all Java APIs</a:t>
            </a:r>
          </a:p>
          <a:p>
            <a:pPr marL="800100" lvl="1" indent="-342900" eaLnBrk="1" hangingPunct="1"/>
            <a:r>
              <a:rPr sz="2400" smtClean="0"/>
              <a:t>Has access to all J2EE APIsa</a:t>
            </a:r>
          </a:p>
          <a:p>
            <a:pPr marL="800100" lvl="1" indent="-342900" eaLnBrk="1" hangingPunct="1"/>
            <a:r>
              <a:rPr sz="2400" smtClean="0"/>
              <a:t>Inherent Platform independence</a:t>
            </a:r>
          </a:p>
          <a:p>
            <a:pPr marL="800100" lvl="1" indent="-342900" eaLnBrk="1" hangingPunct="1"/>
            <a:endParaRPr sz="2400" smtClean="0"/>
          </a:p>
          <a:p>
            <a:pPr marL="381000" indent="-381000" eaLnBrk="1" hangingPunct="1"/>
            <a:endParaRPr smtClean="0">
              <a:cs typeface="Arial" charset="0"/>
            </a:endParaRPr>
          </a:p>
        </p:txBody>
      </p:sp>
      <p:sp>
        <p:nvSpPr>
          <p:cNvPr id="31748" name="Date Placeholder 3"/>
          <p:cNvSpPr>
            <a:spLocks noGrp="1"/>
          </p:cNvSpPr>
          <p:nvPr>
            <p:ph type="dt"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F67177CA-FA66-4378-AE68-D2151F1A2C83}" type="slidenum">
              <a:rPr lang="en-GB" smtClean="0">
                <a:latin typeface="Arial" charset="0"/>
                <a:cs typeface="Arial" charset="0"/>
              </a:rPr>
              <a:pPr/>
              <a:t>7</a:t>
            </a:fld>
            <a:endParaRPr lang="en-GB" smtClean="0">
              <a:latin typeface="Arial" charset="0"/>
              <a:cs typeface="Arial"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Placeholder 1"/>
          <p:cNvSpPr>
            <a:spLocks noGrp="1"/>
          </p:cNvSpPr>
          <p:nvPr>
            <p:ph type="body" sz="quarter" idx="11"/>
          </p:nvPr>
        </p:nvSpPr>
        <p:spPr>
          <a:xfrm>
            <a:off x="469900" y="2613025"/>
            <a:ext cx="8220075" cy="623888"/>
          </a:xfrm>
        </p:spPr>
        <p:txBody>
          <a:bodyPr/>
          <a:lstStyle/>
          <a:p>
            <a:pPr eaLnBrk="1" hangingPunct="1"/>
            <a:r>
              <a:rPr>
                <a:solidFill>
                  <a:schemeClr val="tx1"/>
                </a:solidFill>
                <a:cs typeface="Arial" charset="0"/>
              </a:rPr>
              <a:t>JSP Architecture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304800" y="76200"/>
            <a:ext cx="8382000" cy="615950"/>
          </a:xfrm>
        </p:spPr>
        <p:txBody>
          <a:bodyPr/>
          <a:lstStyle/>
          <a:p>
            <a:pPr eaLnBrk="1" hangingPunct="1"/>
            <a:r>
              <a:rPr smtClean="0">
                <a:cs typeface="Arial" charset="0"/>
              </a:rPr>
              <a:t>The</a:t>
            </a:r>
            <a:r>
              <a:rPr b="0" smtClean="0">
                <a:cs typeface="Arial" charset="0"/>
              </a:rPr>
              <a:t> </a:t>
            </a:r>
            <a:r>
              <a:rPr smtClean="0">
                <a:cs typeface="Arial" charset="0"/>
              </a:rPr>
              <a:t>Architecture</a:t>
            </a:r>
          </a:p>
        </p:txBody>
      </p:sp>
      <p:sp>
        <p:nvSpPr>
          <p:cNvPr id="33795" name="Date Placeholder 3"/>
          <p:cNvSpPr>
            <a:spLocks noGrp="1"/>
          </p:cNvSpPr>
          <p:nvPr>
            <p:ph type="dt"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21C283AF-9496-4715-9DAF-9DAFB84C6A7C}" type="slidenum">
              <a:rPr lang="en-GB" smtClean="0">
                <a:latin typeface="Arial" charset="0"/>
                <a:cs typeface="Arial" charset="0"/>
              </a:rPr>
              <a:pPr/>
              <a:t>9</a:t>
            </a:fld>
            <a:endParaRPr lang="en-GB" smtClean="0">
              <a:latin typeface="Arial" charset="0"/>
              <a:cs typeface="Arial" charset="0"/>
            </a:endParaRPr>
          </a:p>
        </p:txBody>
      </p:sp>
      <p:pic>
        <p:nvPicPr>
          <p:cNvPr id="33796" name="Picture 3" descr="figure1"/>
          <p:cNvPicPr>
            <a:picLocks noChangeAspect="1" noChangeArrowheads="1"/>
          </p:cNvPicPr>
          <p:nvPr/>
        </p:nvPicPr>
        <p:blipFill>
          <a:blip r:embed="rId3" cstate="print"/>
          <a:srcRect/>
          <a:stretch>
            <a:fillRect/>
          </a:stretch>
        </p:blipFill>
        <p:spPr bwMode="auto">
          <a:xfrm>
            <a:off x="838200" y="1670050"/>
            <a:ext cx="7620000" cy="4121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MASTER TEMPLATE">
  <a:themeElements>
    <a:clrScheme name="Wipro Master Colors">
      <a:dk1>
        <a:sysClr val="windowText" lastClr="000000"/>
      </a:dk1>
      <a:lt1>
        <a:srgbClr val="FFFFFF"/>
      </a:lt1>
      <a:dk2>
        <a:srgbClr val="3C3D48"/>
      </a:dk2>
      <a:lt2>
        <a:srgbClr val="CFD0D7"/>
      </a:lt2>
      <a:accent1>
        <a:srgbClr val="03A2DF"/>
      </a:accent1>
      <a:accent2>
        <a:srgbClr val="81C240"/>
      </a:accent2>
      <a:accent3>
        <a:srgbClr val="A757A0"/>
      </a:accent3>
      <a:accent4>
        <a:srgbClr val="FECD07"/>
      </a:accent4>
      <a:accent5>
        <a:srgbClr val="EE2D30"/>
      </a:accent5>
      <a:accent6>
        <a:srgbClr val="A1A2B1"/>
      </a:accent6>
      <a:hlink>
        <a:srgbClr val="81C240"/>
      </a:hlink>
      <a:folHlink>
        <a:srgbClr val="68CFF4"/>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solidFill>
              <a:schemeClr val="tx1">
                <a:lumMod val="50000"/>
                <a:lumOff val="50000"/>
              </a:schemeClr>
            </a:solidFill>
          </a:defRPr>
        </a:defPPr>
      </a:lstStyle>
    </a:txDef>
  </a:objectDefaults>
  <a:extraClrSchemeLst/>
</a:theme>
</file>

<file path=ppt/theme/theme2.xml><?xml version="1.0" encoding="utf-8"?>
<a:theme xmlns:a="http://schemas.openxmlformats.org/drawingml/2006/main" name="Office Theme">
  <a:themeElements>
    <a:clrScheme name="Wipro Master Colors">
      <a:dk1>
        <a:sysClr val="windowText" lastClr="000000"/>
      </a:dk1>
      <a:lt1>
        <a:srgbClr val="FFFFFF"/>
      </a:lt1>
      <a:dk2>
        <a:srgbClr val="3C3D48"/>
      </a:dk2>
      <a:lt2>
        <a:srgbClr val="CFD0D7"/>
      </a:lt2>
      <a:accent1>
        <a:srgbClr val="03A2DF"/>
      </a:accent1>
      <a:accent2>
        <a:srgbClr val="81C240"/>
      </a:accent2>
      <a:accent3>
        <a:srgbClr val="A757A0"/>
      </a:accent3>
      <a:accent4>
        <a:srgbClr val="FECD07"/>
      </a:accent4>
      <a:accent5>
        <a:srgbClr val="EE2D30"/>
      </a:accent5>
      <a:accent6>
        <a:srgbClr val="A1A2B1"/>
      </a:accent6>
      <a:hlink>
        <a:srgbClr val="81C240"/>
      </a:hlink>
      <a:folHlink>
        <a:srgbClr val="68CFF4"/>
      </a:folHlink>
    </a:clrScheme>
    <a:fontScheme name="WIPRO PPT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solidFill>
              <a:schemeClr val="tx1">
                <a:lumMod val="50000"/>
                <a:lumOff val="50000"/>
              </a:schemeClr>
            </a:solidFill>
          </a:defRPr>
        </a:defPPr>
      </a:lstStyle>
    </a:tx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DAFC9CB99B7EC47A93DE0664EC40C26" ma:contentTypeVersion="0" ma:contentTypeDescription="Create a new document." ma:contentTypeScope="" ma:versionID="9a8d983cafb9cac16b33f31761ce2874">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45F3C606-E60B-49F4-82BA-7EB7AE4C7BF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BDD08657-ED6A-4FB2-B6CD-6094AEE92A6D}">
  <ds:schemaRefs>
    <ds:schemaRef ds:uri="http://schemas.microsoft.com/sharepoint/v3/contenttype/forms"/>
  </ds:schemaRefs>
</ds:datastoreItem>
</file>

<file path=customXml/itemProps3.xml><?xml version="1.0" encoding="utf-8"?>
<ds:datastoreItem xmlns:ds="http://schemas.openxmlformats.org/officeDocument/2006/customXml" ds:itemID="{347D0EE7-4932-4C72-8B28-6A5CEFE266E4}">
  <ds:schemaRefs>
    <ds:schemaRef ds:uri="http://www.w3.org/XML/1998/namespace"/>
    <ds:schemaRef ds:uri="http://purl.org/dc/elements/1.1/"/>
    <ds:schemaRef ds:uri="http://schemas.openxmlformats.org/package/2006/metadata/core-properties"/>
    <ds:schemaRef ds:uri="http://purl.org/dc/dcmitype/"/>
    <ds:schemaRef ds:uri="http://schemas.microsoft.com/office/2006/documentManagement/types"/>
    <ds:schemaRef ds:uri="http://purl.org/dc/term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MASTER TEMPLATE</Template>
  <TotalTime>10977</TotalTime>
  <Words>5437</Words>
  <Application>Microsoft Office PowerPoint</Application>
  <PresentationFormat>On-screen Show (4:3)</PresentationFormat>
  <Paragraphs>800</Paragraphs>
  <Slides>55</Slides>
  <Notes>55</Notes>
  <HiddenSlides>4</HiddenSlides>
  <MMClips>0</MMClips>
  <ScaleCrop>false</ScaleCrop>
  <HeadingPairs>
    <vt:vector size="4" baseType="variant">
      <vt:variant>
        <vt:lpstr>Theme</vt:lpstr>
      </vt:variant>
      <vt:variant>
        <vt:i4>2</vt:i4>
      </vt:variant>
      <vt:variant>
        <vt:lpstr>Slide Titles</vt:lpstr>
      </vt:variant>
      <vt:variant>
        <vt:i4>55</vt:i4>
      </vt:variant>
    </vt:vector>
  </HeadingPairs>
  <TitlesOfParts>
    <vt:vector size="57" baseType="lpstr">
      <vt:lpstr>MASTER TEMPLATE</vt:lpstr>
      <vt:lpstr>Office Theme</vt:lpstr>
      <vt:lpstr>J2EE</vt:lpstr>
      <vt:lpstr>Agenda</vt:lpstr>
      <vt:lpstr>PowerPoint Presentation</vt:lpstr>
      <vt:lpstr>PowerPoint Presentation</vt:lpstr>
      <vt:lpstr>PowerPoint Presentation</vt:lpstr>
      <vt:lpstr>   </vt:lpstr>
      <vt:lpstr>JSP: What makes JSP so attractive?</vt:lpstr>
      <vt:lpstr>PowerPoint Presentation</vt:lpstr>
      <vt:lpstr>The Architecture</vt:lpstr>
      <vt:lpstr>The Architecture: The flow of JSP request</vt:lpstr>
      <vt:lpstr>The Architecture: JSP Architecture Models</vt:lpstr>
      <vt:lpstr>The Architecture: JSP Model 1 Architecture</vt:lpstr>
      <vt:lpstr>The Architecture: JSP Model 2 Architecture</vt:lpstr>
      <vt:lpstr>Quiz</vt:lpstr>
      <vt:lpstr>PowerPoint Presentation</vt:lpstr>
      <vt:lpstr>Elements of JSP</vt:lpstr>
      <vt:lpstr>Elements of JSP: Scripting Elements</vt:lpstr>
      <vt:lpstr>Scripting Elements: Expressions</vt:lpstr>
      <vt:lpstr>Example on Expressions</vt:lpstr>
      <vt:lpstr>Expressions: Pre-defined Variables</vt:lpstr>
      <vt:lpstr>The Request Object Example</vt:lpstr>
      <vt:lpstr>The out object Example</vt:lpstr>
      <vt:lpstr>The Response Object Example</vt:lpstr>
      <vt:lpstr>The session object Example</vt:lpstr>
      <vt:lpstr>Scripting Elements: Scriptlets</vt:lpstr>
      <vt:lpstr>Scriptlets Example</vt:lpstr>
      <vt:lpstr>Scripting Elements: Declaration</vt:lpstr>
      <vt:lpstr>Declaration Scripting Element</vt:lpstr>
      <vt:lpstr>Directives</vt:lpstr>
      <vt:lpstr>Directives: Page Directives</vt:lpstr>
      <vt:lpstr>PowerPoint Presentation</vt:lpstr>
      <vt:lpstr>PowerPoint Presentation</vt:lpstr>
      <vt:lpstr>Directives: The Include Directive</vt:lpstr>
      <vt:lpstr>PowerPoint Presentation</vt:lpstr>
      <vt:lpstr>Actions</vt:lpstr>
      <vt:lpstr>Actions: The jsp:include Action</vt:lpstr>
      <vt:lpstr>The include element Example</vt:lpstr>
      <vt:lpstr>Actions: The jsp:forward Action</vt:lpstr>
      <vt:lpstr>The forward element Example</vt:lpstr>
      <vt:lpstr>PowerPoint Presentation</vt:lpstr>
      <vt:lpstr>Introduction to Java Beans</vt:lpstr>
      <vt:lpstr>Identifying the property of a bean</vt:lpstr>
      <vt:lpstr>Actions: The jsp:useBean Action</vt:lpstr>
      <vt:lpstr>Actions: The jsp:useBean Action (Contd.).</vt:lpstr>
      <vt:lpstr>&lt;jsp:getProperty&gt;</vt:lpstr>
      <vt:lpstr>Example on jsp:getProperty</vt:lpstr>
      <vt:lpstr>Example on jsp:getProperty (Contd.).</vt:lpstr>
      <vt:lpstr>&lt;jsp:setProperty&gt; </vt:lpstr>
      <vt:lpstr>Properties of JSP:setProperty</vt:lpstr>
      <vt:lpstr>Example on jsp:setProperty</vt:lpstr>
      <vt:lpstr>PowerPoint Presentation</vt:lpstr>
      <vt:lpstr>Quiz</vt:lpstr>
      <vt:lpstr>Summary</vt:lpstr>
      <vt:lpstr>References</vt:lpstr>
      <vt:lpstr>Thank You</vt:lpstr>
    </vt:vector>
  </TitlesOfParts>
  <Company>Wipro Technologies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HTML</dc:title>
  <dc:creator>Wipro</dc:creator>
  <cp:lastModifiedBy>lalitc</cp:lastModifiedBy>
  <cp:revision>273</cp:revision>
  <dcterms:created xsi:type="dcterms:W3CDTF">2006-04-03T08:52:14Z</dcterms:created>
  <dcterms:modified xsi:type="dcterms:W3CDTF">2012-06-20T07:42:06Z</dcterms:modified>
</cp:coreProperties>
</file>