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6" d="100"/>
          <a:sy n="106" d="100"/>
        </p:scale>
        <p:origin x="-701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27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2</cp:revision>
  <dcterms:created xsi:type="dcterms:W3CDTF">2022-08-22T15:02:42Z</dcterms:created>
  <dcterms:modified xsi:type="dcterms:W3CDTF">2022-08-22T15:11:47Z</dcterms:modified>
</cp:coreProperties>
</file>