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FA2408E-FC4C-4ABF-97F0-38350C0C4C3C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9CE925C-BD76-4568-8D0B-D0F1D3125C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Introduction part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714380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C- platform Dependent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4422"/>
            <a:ext cx="7772400" cy="51411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Hp\Desktop\4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7429552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642942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Java-platform independent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85794"/>
            <a:ext cx="7772400" cy="55697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Hp\Desktop\5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7643865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751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java?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009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now, you have understood how to represent algorithms in the form of pseudo-code and flowcharts to solve the given problem. But computers cannot understand and execute pseudo-code. To solve the given problem by computer, you need to write a program</a:t>
            </a:r>
            <a:r>
              <a:rPr lang="en-US" sz="1400" dirty="0" smtClean="0"/>
              <a:t>. 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program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collection of instructions that performs a specific task when executed by a computer. A program must be written in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programming 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Java has been evolving since 1991 with different editions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the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TIOBE Programming Community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Index, it has been one of the top 5 programming languages for the past several years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being used by more than 10 million developers worldwide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than 15 billion devices are powered by Java technology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than 125 million Java-based TV devices have been deployed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97% of enterprise desktops run Java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Welcome to java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Welcome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static void main(String[] args) 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System.out.println("Hello World! Welcome to Java Programming!");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5322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Java Environment: Compilation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4384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write programs in programming languages like Java which are called as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High-level programming languages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But computers cannot understand high-level languages, they understand only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binary language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i.e., 0's and 1's. This is the reason that every program that we write needs to get converted into binary form for the computer to understand.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conversion is made possible using system software called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compilers and interpreters</a:t>
            </a:r>
            <a:r>
              <a:rPr lang="en-US" sz="2000" dirty="0" smtClean="0"/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Hp\Desktop\java envrnm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857628"/>
            <a:ext cx="7962900" cy="207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801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effectLst/>
              </a:rPr>
              <a:t>Java Installation</a:t>
            </a:r>
            <a:endParaRPr lang="en-US" dirty="0">
              <a:solidFill>
                <a:srgbClr val="00B0F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00971"/>
          </a:xfrm>
        </p:spPr>
        <p:txBody>
          <a:bodyPr/>
          <a:lstStyle/>
          <a:p>
            <a:r>
              <a:rPr lang="en-US" sz="1800" dirty="0" smtClean="0"/>
              <a:t>Please follow the below steps to check whether Java is installed on your computer.</a:t>
            </a:r>
          </a:p>
          <a:p>
            <a:r>
              <a:rPr lang="en-US" sz="1800" dirty="0" smtClean="0"/>
              <a:t>Open command prompt and check if Java is installed in your computer using the following </a:t>
            </a:r>
            <a:r>
              <a:rPr lang="en-US" sz="1800" dirty="0" smtClean="0"/>
              <a:t>command</a:t>
            </a: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 -version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Java is installed on your computer, you will get a message about the version installed on the command prompt window as shown below: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Hp\Desktop\c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857628"/>
            <a:ext cx="8142056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50006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Understanding the program</a:t>
            </a:r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57232"/>
            <a:ext cx="7772400" cy="549832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program displays a message - 'Hello World! Welcome to Java Programming!'. </a:t>
            </a:r>
            <a:r>
              <a:rPr lang="en-US" sz="29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9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9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some of the </a:t>
            </a:r>
            <a:r>
              <a:rPr lang="en-US" sz="29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29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rules of Java language</a:t>
            </a:r>
            <a:r>
              <a:rPr lang="en-US" sz="29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message is displayed using </a:t>
            </a:r>
            <a:r>
              <a:rPr lang="en-US" sz="2900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which is used for displaying messages or output in Java.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Every statement in Java program must end with 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semicolon (;).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Every statement in Java must be present inside a </a:t>
            </a:r>
            <a:r>
              <a:rPr lang="en-US" sz="29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 A method is a block of code that performs a 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particular task.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 the code given above, the method is named as </a:t>
            </a:r>
            <a:r>
              <a:rPr lang="en-US" sz="29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Every program in Java must have a main method as the code 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execution starts from the main method.  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method is defined using 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curly braces ({}).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{ signifies the start of a code block and } signifies its end.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Every method in Java must be present </a:t>
            </a:r>
            <a:r>
              <a:rPr lang="en-US" sz="2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inside a </a:t>
            </a:r>
            <a:r>
              <a:rPr lang="en-US" sz="29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 In the code given above, the class is named as Welcome. You will learn about classes and methods in detail later in the course.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Java is a case-sensitive programming language. E.g. - The word class should be written in lower case.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Hp\Desktop\1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857232"/>
            <a:ext cx="7429500" cy="1000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428628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JDK in Detail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14356"/>
            <a:ext cx="7772400" cy="564120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 compiler (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javac.exe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It is the primary Java compiler. The compiler accepts Java source code and produces Java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conforming to the Java Virtual Machine Specification (JVMS).</a:t>
            </a:r>
          </a:p>
          <a:p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 launcher (</a:t>
            </a:r>
            <a:r>
              <a:rPr lang="en-US" sz="1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java.exe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It helps in launching a Java application during execution.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Java Runtime Environment (JRE) contains Java Virtual Machine(JVM) and the Java standard library (Java Class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 Virtual Machine (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JVM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It is the virtual machine that enables the computer to run Java programs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 standard library (</a:t>
            </a:r>
            <a:r>
              <a:rPr lang="en-US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 Class Library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 It is a set of dynamically loadable libraries that Java applications can call at run time. Java Platform is not dependent on a specific operating system and hence applications cannot rely on any of the platform-native libraries. </a:t>
            </a:r>
          </a:p>
          <a:p>
            <a:endParaRPr lang="en-US" dirty="0"/>
          </a:p>
        </p:txBody>
      </p:sp>
      <p:pic>
        <p:nvPicPr>
          <p:cNvPr id="3074" name="Picture 2" descr="C:\Users\Hp\Desktop\2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857233"/>
            <a:ext cx="7072362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571504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Execution of Java Program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14356"/>
            <a:ext cx="7772400" cy="564120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Java source code is saved in a file with .java extension.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compile a Java program (.java file), .class files (byte code) with the same class names present in .java file are generated by the Java compiler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.class files go through various steps when we run the program as shown in the below diagram.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Hp\Desktop\3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714356"/>
            <a:ext cx="7286676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7772400" cy="57150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Platform Independent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00108"/>
            <a:ext cx="7772400" cy="53554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 program written on a particular platform can run on other platforms without any recompilation, it is known as a 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platform independent 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While most of them could be working on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same operating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such as Windows, others might be using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different operating systems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like Mac or Linux. In this scenario, we might have a situation where a program written on Windows needs to be executed on Mac OS also.</a:t>
            </a:r>
            <a:r>
              <a:rPr lang="en-US" sz="2000" dirty="0" smtClean="0"/>
              <a:t> </a:t>
            </a:r>
            <a:endParaRPr lang="en-US" sz="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Java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platform independent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 is not a problem. A program written using Java on Windows will execute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without any recompilation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any other platform.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367</TotalTime>
  <Words>223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CORE JAVA</vt:lpstr>
      <vt:lpstr>What is java?</vt:lpstr>
      <vt:lpstr>First java program</vt:lpstr>
      <vt:lpstr>Java Environment: Compilation</vt:lpstr>
      <vt:lpstr>Java Installation</vt:lpstr>
      <vt:lpstr>Understanding the program</vt:lpstr>
      <vt:lpstr>JDK in Detail</vt:lpstr>
      <vt:lpstr>Execution of Java Program</vt:lpstr>
      <vt:lpstr>Platform Independent</vt:lpstr>
      <vt:lpstr>C- platform Dependent</vt:lpstr>
      <vt:lpstr>Java-platform independent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Hp</dc:creator>
  <cp:lastModifiedBy>Hp</cp:lastModifiedBy>
  <cp:revision>32</cp:revision>
  <dcterms:created xsi:type="dcterms:W3CDTF">2022-06-01T07:00:15Z</dcterms:created>
  <dcterms:modified xsi:type="dcterms:W3CDTF">2022-06-26T15:47:44Z</dcterms:modified>
</cp:coreProperties>
</file>