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92" r:id="rId2"/>
    <p:sldId id="291" r:id="rId3"/>
    <p:sldId id="287" r:id="rId4"/>
    <p:sldId id="288" r:id="rId5"/>
    <p:sldId id="261" r:id="rId6"/>
    <p:sldId id="262" r:id="rId7"/>
    <p:sldId id="263" r:id="rId8"/>
    <p:sldId id="264" r:id="rId9"/>
    <p:sldId id="265" r:id="rId10"/>
    <p:sldId id="266" r:id="rId11"/>
    <p:sldId id="289" r:id="rId12"/>
    <p:sldId id="267" r:id="rId13"/>
    <p:sldId id="268" r:id="rId14"/>
    <p:sldId id="269" r:id="rId15"/>
    <p:sldId id="290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06" d="100"/>
          <a:sy n="106" d="100"/>
        </p:scale>
        <p:origin x="-701" y="-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4832877" cy="2700000"/>
          </a:xfrm>
          <a:prstGeom prst="rect">
            <a:avLst/>
          </a:prstGeom>
          <a:noFill/>
        </p:spPr>
      </p:pic>
      <p:pic>
        <p:nvPicPr>
          <p:cNvPr id="1027" name="Picture 3" descr="C:\Users\Hp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659" y="2700000"/>
            <a:ext cx="4356341" cy="24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96366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esktop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280975"/>
            <a:ext cx="7410450" cy="4464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Screenshot (45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950" y="554167"/>
            <a:ext cx="8243850" cy="40002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113" y="748825"/>
            <a:ext cx="7378700" cy="361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26</Words>
  <Application>Microsoft Office PowerPoint</Application>
  <PresentationFormat>On-screen Show (16:9)</PresentationFormat>
  <Paragraphs>26</Paragraphs>
  <Slides>32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5</cp:revision>
  <dcterms:created xsi:type="dcterms:W3CDTF">2022-11-22T12:51:21Z</dcterms:created>
  <dcterms:modified xsi:type="dcterms:W3CDTF">2022-11-24T04:26:55Z</dcterms:modified>
</cp:coreProperties>
</file>