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motion.sh/" TargetMode="External"/><Relationship Id="rId2" Type="http://schemas.openxmlformats.org/officeDocument/2006/relationships/hyperlink" Target="https://mui.com/base/getting-started/overview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yled-components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MATERIAL 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1026" name="Picture 2" descr="C:\Users\Hp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01108"/>
            <a:ext cx="8300544" cy="52234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3891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2050" name="Picture 2" descr="C:\Users\Hp\Desktop\2.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8229600" cy="36496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Advantages of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Beautiful </a:t>
            </a:r>
            <a:r>
              <a:rPr lang="en-US" b="1" dirty="0" smtClean="0"/>
              <a:t>by </a:t>
            </a:r>
            <a:r>
              <a:rPr lang="en-US" b="1" dirty="0" smtClean="0"/>
              <a:t>default</a:t>
            </a:r>
          </a:p>
          <a:p>
            <a:r>
              <a:rPr lang="en-US" b="1" dirty="0" smtClean="0"/>
              <a:t>Ship </a:t>
            </a:r>
            <a:r>
              <a:rPr lang="en-US" b="1" dirty="0" smtClean="0"/>
              <a:t>faster</a:t>
            </a:r>
            <a:endParaRPr lang="en-US" dirty="0" smtClean="0"/>
          </a:p>
          <a:p>
            <a:r>
              <a:rPr lang="en-US" b="1" dirty="0" smtClean="0"/>
              <a:t>Customizability</a:t>
            </a:r>
          </a:p>
          <a:p>
            <a:r>
              <a:rPr lang="en-US" b="1" dirty="0" smtClean="0"/>
              <a:t>Cross-team </a:t>
            </a:r>
            <a:r>
              <a:rPr lang="en-US" b="1" dirty="0" smtClean="0"/>
              <a:t>collaboration</a:t>
            </a:r>
          </a:p>
          <a:p>
            <a:r>
              <a:rPr lang="en-US" b="1" dirty="0" smtClean="0"/>
              <a:t>Trusted by thousands of organizations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 UI Vs Material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Material UI and </a:t>
            </a:r>
            <a:r>
              <a:rPr lang="en-US" dirty="0" smtClean="0">
                <a:hlinkClick r:id="rId2"/>
              </a:rPr>
              <a:t>MUI Base</a:t>
            </a:r>
            <a:r>
              <a:rPr lang="en-US" dirty="0" smtClean="0"/>
              <a:t> feature many of the same UI components, but MUI Base comes without any default styles or styling solutions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Material UI is </a:t>
            </a:r>
            <a:r>
              <a:rPr lang="en-US" i="1" dirty="0" smtClean="0"/>
              <a:t>comprehensive</a:t>
            </a:r>
            <a:r>
              <a:rPr lang="en-US" dirty="0" smtClean="0"/>
              <a:t> in that it comes packaged with default styles, and is optimized to work with </a:t>
            </a:r>
            <a:r>
              <a:rPr lang="en-US" dirty="0" smtClean="0">
                <a:hlinkClick r:id="rId3"/>
              </a:rPr>
              <a:t>Emotion</a:t>
            </a:r>
            <a:r>
              <a:rPr lang="en-US" dirty="0" smtClean="0"/>
              <a:t> (or </a:t>
            </a:r>
            <a:r>
              <a:rPr lang="en-US" dirty="0" smtClean="0">
                <a:hlinkClick r:id="rId4"/>
              </a:rPr>
              <a:t>styled-components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MUI Base, by contrast, could be considered the "skeletal" or "headless" counterpart to Material UI—in fact, Material UI v6 will use MUI Base components and hooks for its foundational structure.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err="1" smtClean="0"/>
              <a:t>npm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npm</a:t>
            </a:r>
            <a:r>
              <a:rPr lang="en-US" dirty="0" smtClean="0"/>
              <a:t> install @</a:t>
            </a:r>
            <a:r>
              <a:rPr lang="en-US" dirty="0" err="1" smtClean="0"/>
              <a:t>mui</a:t>
            </a:r>
            <a:r>
              <a:rPr lang="en-US" dirty="0" smtClean="0"/>
              <a:t>/material @emotion/react @emotion/styled</a:t>
            </a:r>
          </a:p>
          <a:p>
            <a:pPr>
              <a:buNone/>
            </a:pPr>
            <a:r>
              <a:rPr lang="en-US" b="1" dirty="0" smtClean="0"/>
              <a:t>With styled-components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err="1" smtClean="0"/>
              <a:t>npm</a:t>
            </a:r>
            <a:endParaRPr lang="en-US" b="1" dirty="0" smtClean="0"/>
          </a:p>
          <a:p>
            <a:pPr>
              <a:buNone/>
            </a:pPr>
            <a:r>
              <a:rPr lang="en-US" dirty="0" err="1" smtClean="0"/>
              <a:t>npm</a:t>
            </a:r>
            <a:r>
              <a:rPr lang="en-US" dirty="0" smtClean="0"/>
              <a:t> install @</a:t>
            </a:r>
            <a:r>
              <a:rPr lang="en-US" dirty="0" err="1" smtClean="0"/>
              <a:t>mui</a:t>
            </a:r>
            <a:r>
              <a:rPr lang="en-US" dirty="0" smtClean="0"/>
              <a:t>/material @</a:t>
            </a:r>
            <a:r>
              <a:rPr lang="en-US" dirty="0" err="1" smtClean="0"/>
              <a:t>mui</a:t>
            </a:r>
            <a:r>
              <a:rPr lang="en-US" dirty="0" smtClean="0"/>
              <a:t>/styled-engine-sc styled-components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</TotalTime>
  <Words>49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MATERIAL UI</vt:lpstr>
      <vt:lpstr>INTRO</vt:lpstr>
      <vt:lpstr>prequisites</vt:lpstr>
      <vt:lpstr>Advantages of UI</vt:lpstr>
      <vt:lpstr>Material UI Vs Material Base</vt:lpstr>
      <vt:lpstr>Installation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 UI</dc:title>
  <dc:creator>Hp</dc:creator>
  <cp:lastModifiedBy>Hp</cp:lastModifiedBy>
  <cp:revision>10</cp:revision>
  <dcterms:created xsi:type="dcterms:W3CDTF">2006-08-16T00:00:00Z</dcterms:created>
  <dcterms:modified xsi:type="dcterms:W3CDTF">2022-11-01T04:22:14Z</dcterms:modified>
</cp:coreProperties>
</file>