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R" userId="11260f81fec8bf27" providerId="LiveId" clId="{0FBE2789-1D0E-4075-9E53-570F55B7ADAB}"/>
    <pc:docChg chg="undo custSel addSld modSld">
      <pc:chgData name="Manoj R" userId="11260f81fec8bf27" providerId="LiveId" clId="{0FBE2789-1D0E-4075-9E53-570F55B7ADAB}" dt="2022-11-11T14:02:02.473" v="217" actId="2710"/>
      <pc:docMkLst>
        <pc:docMk/>
      </pc:docMkLst>
      <pc:sldChg chg="modSp mod">
        <pc:chgData name="Manoj R" userId="11260f81fec8bf27" providerId="LiveId" clId="{0FBE2789-1D0E-4075-9E53-570F55B7ADAB}" dt="2022-11-11T13:19:59.486" v="8" actId="2710"/>
        <pc:sldMkLst>
          <pc:docMk/>
          <pc:sldMk cId="3381944219" sldId="260"/>
        </pc:sldMkLst>
        <pc:spChg chg="mod">
          <ac:chgData name="Manoj R" userId="11260f81fec8bf27" providerId="LiveId" clId="{0FBE2789-1D0E-4075-9E53-570F55B7ADAB}" dt="2022-11-11T13:19:43.501" v="4" actId="113"/>
          <ac:spMkLst>
            <pc:docMk/>
            <pc:sldMk cId="3381944219" sldId="260"/>
            <ac:spMk id="2" creationId="{4649E7DB-AEF5-13B7-D992-1A9CEFD3C6C7}"/>
          </ac:spMkLst>
        </pc:spChg>
        <pc:spChg chg="mod">
          <ac:chgData name="Manoj R" userId="11260f81fec8bf27" providerId="LiveId" clId="{0FBE2789-1D0E-4075-9E53-570F55B7ADAB}" dt="2022-11-11T13:19:59.486" v="8" actId="2710"/>
          <ac:spMkLst>
            <pc:docMk/>
            <pc:sldMk cId="3381944219" sldId="260"/>
            <ac:spMk id="3" creationId="{DCEC2586-D27F-ABE4-CB81-40400380D51E}"/>
          </ac:spMkLst>
        </pc:spChg>
      </pc:sldChg>
      <pc:sldChg chg="modSp new mod">
        <pc:chgData name="Manoj R" userId="11260f81fec8bf27" providerId="LiveId" clId="{0FBE2789-1D0E-4075-9E53-570F55B7ADAB}" dt="2022-11-11T13:33:44.791" v="90" actId="13926"/>
        <pc:sldMkLst>
          <pc:docMk/>
          <pc:sldMk cId="4187547032" sldId="261"/>
        </pc:sldMkLst>
        <pc:spChg chg="mod">
          <ac:chgData name="Manoj R" userId="11260f81fec8bf27" providerId="LiveId" clId="{0FBE2789-1D0E-4075-9E53-570F55B7ADAB}" dt="2022-11-11T13:21:01.597" v="28" actId="1076"/>
          <ac:spMkLst>
            <pc:docMk/>
            <pc:sldMk cId="4187547032" sldId="261"/>
            <ac:spMk id="2" creationId="{E01C603C-E8A6-6D9F-BC5E-76E0191087F0}"/>
          </ac:spMkLst>
        </pc:spChg>
        <pc:spChg chg="mod">
          <ac:chgData name="Manoj R" userId="11260f81fec8bf27" providerId="LiveId" clId="{0FBE2789-1D0E-4075-9E53-570F55B7ADAB}" dt="2022-11-11T13:33:44.791" v="90" actId="13926"/>
          <ac:spMkLst>
            <pc:docMk/>
            <pc:sldMk cId="4187547032" sldId="261"/>
            <ac:spMk id="3" creationId="{03AEFD92-FDB1-2E9C-6DB1-6D127F2760D4}"/>
          </ac:spMkLst>
        </pc:spChg>
      </pc:sldChg>
      <pc:sldChg chg="modSp new mod">
        <pc:chgData name="Manoj R" userId="11260f81fec8bf27" providerId="LiveId" clId="{0FBE2789-1D0E-4075-9E53-570F55B7ADAB}" dt="2022-11-11T13:33:40.119" v="89" actId="13926"/>
        <pc:sldMkLst>
          <pc:docMk/>
          <pc:sldMk cId="1679011059" sldId="262"/>
        </pc:sldMkLst>
        <pc:spChg chg="mod">
          <ac:chgData name="Manoj R" userId="11260f81fec8bf27" providerId="LiveId" clId="{0FBE2789-1D0E-4075-9E53-570F55B7ADAB}" dt="2022-11-11T13:23:28.245" v="53" actId="1076"/>
          <ac:spMkLst>
            <pc:docMk/>
            <pc:sldMk cId="1679011059" sldId="262"/>
            <ac:spMk id="2" creationId="{62107498-7185-1D0D-625D-8CA576E8B415}"/>
          </ac:spMkLst>
        </pc:spChg>
        <pc:spChg chg="mod">
          <ac:chgData name="Manoj R" userId="11260f81fec8bf27" providerId="LiveId" clId="{0FBE2789-1D0E-4075-9E53-570F55B7ADAB}" dt="2022-11-11T13:33:40.119" v="89" actId="13926"/>
          <ac:spMkLst>
            <pc:docMk/>
            <pc:sldMk cId="1679011059" sldId="262"/>
            <ac:spMk id="3" creationId="{CD01D092-DBCA-C57A-6EE1-6E627CB7EF90}"/>
          </ac:spMkLst>
        </pc:spChg>
      </pc:sldChg>
      <pc:sldChg chg="delSp modSp new mod">
        <pc:chgData name="Manoj R" userId="11260f81fec8bf27" providerId="LiveId" clId="{0FBE2789-1D0E-4075-9E53-570F55B7ADAB}" dt="2022-11-11T13:36:06.387" v="99" actId="2710"/>
        <pc:sldMkLst>
          <pc:docMk/>
          <pc:sldMk cId="1705020321" sldId="263"/>
        </pc:sldMkLst>
        <pc:spChg chg="del">
          <ac:chgData name="Manoj R" userId="11260f81fec8bf27" providerId="LiveId" clId="{0FBE2789-1D0E-4075-9E53-570F55B7ADAB}" dt="2022-11-11T13:35:55.241" v="94" actId="478"/>
          <ac:spMkLst>
            <pc:docMk/>
            <pc:sldMk cId="1705020321" sldId="263"/>
            <ac:spMk id="2" creationId="{054164FA-B90A-277A-B60D-09D1D2082917}"/>
          </ac:spMkLst>
        </pc:spChg>
        <pc:spChg chg="mod">
          <ac:chgData name="Manoj R" userId="11260f81fec8bf27" providerId="LiveId" clId="{0FBE2789-1D0E-4075-9E53-570F55B7ADAB}" dt="2022-11-11T13:36:06.387" v="99" actId="2710"/>
          <ac:spMkLst>
            <pc:docMk/>
            <pc:sldMk cId="1705020321" sldId="263"/>
            <ac:spMk id="3" creationId="{AFC132F6-9DB4-A90F-0D97-75964ACE32BE}"/>
          </ac:spMkLst>
        </pc:spChg>
      </pc:sldChg>
      <pc:sldChg chg="modSp new mod">
        <pc:chgData name="Manoj R" userId="11260f81fec8bf27" providerId="LiveId" clId="{0FBE2789-1D0E-4075-9E53-570F55B7ADAB}" dt="2022-11-11T13:36:47.972" v="121" actId="27636"/>
        <pc:sldMkLst>
          <pc:docMk/>
          <pc:sldMk cId="1270655645" sldId="264"/>
        </pc:sldMkLst>
        <pc:spChg chg="mod">
          <ac:chgData name="Manoj R" userId="11260f81fec8bf27" providerId="LiveId" clId="{0FBE2789-1D0E-4075-9E53-570F55B7ADAB}" dt="2022-11-11T13:36:41.164" v="117" actId="20577"/>
          <ac:spMkLst>
            <pc:docMk/>
            <pc:sldMk cId="1270655645" sldId="264"/>
            <ac:spMk id="2" creationId="{0575692D-20A4-20EF-44F0-CF178F7BBE28}"/>
          </ac:spMkLst>
        </pc:spChg>
        <pc:spChg chg="mod">
          <ac:chgData name="Manoj R" userId="11260f81fec8bf27" providerId="LiveId" clId="{0FBE2789-1D0E-4075-9E53-570F55B7ADAB}" dt="2022-11-11T13:36:47.972" v="121" actId="27636"/>
          <ac:spMkLst>
            <pc:docMk/>
            <pc:sldMk cId="1270655645" sldId="264"/>
            <ac:spMk id="3" creationId="{5B3921DA-F4C3-C2D1-AAD3-CD71E5F6AE54}"/>
          </ac:spMkLst>
        </pc:spChg>
      </pc:sldChg>
      <pc:sldChg chg="modSp new mod">
        <pc:chgData name="Manoj R" userId="11260f81fec8bf27" providerId="LiveId" clId="{0FBE2789-1D0E-4075-9E53-570F55B7ADAB}" dt="2022-11-11T13:38:44.237" v="150" actId="27636"/>
        <pc:sldMkLst>
          <pc:docMk/>
          <pc:sldMk cId="3917251879" sldId="265"/>
        </pc:sldMkLst>
        <pc:spChg chg="mod">
          <ac:chgData name="Manoj R" userId="11260f81fec8bf27" providerId="LiveId" clId="{0FBE2789-1D0E-4075-9E53-570F55B7ADAB}" dt="2022-11-11T13:37:58.974" v="130" actId="1076"/>
          <ac:spMkLst>
            <pc:docMk/>
            <pc:sldMk cId="3917251879" sldId="265"/>
            <ac:spMk id="2" creationId="{B1C97CD6-BBA9-FF7D-9C8D-695A295712D9}"/>
          </ac:spMkLst>
        </pc:spChg>
        <pc:spChg chg="mod">
          <ac:chgData name="Manoj R" userId="11260f81fec8bf27" providerId="LiveId" clId="{0FBE2789-1D0E-4075-9E53-570F55B7ADAB}" dt="2022-11-11T13:38:44.237" v="150" actId="27636"/>
          <ac:spMkLst>
            <pc:docMk/>
            <pc:sldMk cId="3917251879" sldId="265"/>
            <ac:spMk id="3" creationId="{0C91E3EF-9D4F-6EB1-65A5-FBEF9FE10EE8}"/>
          </ac:spMkLst>
        </pc:spChg>
      </pc:sldChg>
      <pc:sldChg chg="modSp new mod">
        <pc:chgData name="Manoj R" userId="11260f81fec8bf27" providerId="LiveId" clId="{0FBE2789-1D0E-4075-9E53-570F55B7ADAB}" dt="2022-11-11T14:00:46.387" v="184" actId="13926"/>
        <pc:sldMkLst>
          <pc:docMk/>
          <pc:sldMk cId="3635370018" sldId="266"/>
        </pc:sldMkLst>
        <pc:spChg chg="mod">
          <ac:chgData name="Manoj R" userId="11260f81fec8bf27" providerId="LiveId" clId="{0FBE2789-1D0E-4075-9E53-570F55B7ADAB}" dt="2022-11-11T14:00:37.549" v="183" actId="20577"/>
          <ac:spMkLst>
            <pc:docMk/>
            <pc:sldMk cId="3635370018" sldId="266"/>
            <ac:spMk id="2" creationId="{389FAFA0-5031-AB28-030E-D43047D90996}"/>
          </ac:spMkLst>
        </pc:spChg>
        <pc:spChg chg="mod">
          <ac:chgData name="Manoj R" userId="11260f81fec8bf27" providerId="LiveId" clId="{0FBE2789-1D0E-4075-9E53-570F55B7ADAB}" dt="2022-11-11T14:00:46.387" v="184" actId="13926"/>
          <ac:spMkLst>
            <pc:docMk/>
            <pc:sldMk cId="3635370018" sldId="266"/>
            <ac:spMk id="3" creationId="{0BBCBB47-3959-F1F6-9B47-C57D7007722F}"/>
          </ac:spMkLst>
        </pc:spChg>
      </pc:sldChg>
      <pc:sldChg chg="modSp new mod">
        <pc:chgData name="Manoj R" userId="11260f81fec8bf27" providerId="LiveId" clId="{0FBE2789-1D0E-4075-9E53-570F55B7ADAB}" dt="2022-11-11T14:01:20.214" v="199" actId="12"/>
        <pc:sldMkLst>
          <pc:docMk/>
          <pc:sldMk cId="1561732741" sldId="267"/>
        </pc:sldMkLst>
        <pc:spChg chg="mod">
          <ac:chgData name="Manoj R" userId="11260f81fec8bf27" providerId="LiveId" clId="{0FBE2789-1D0E-4075-9E53-570F55B7ADAB}" dt="2022-11-11T14:01:10.675" v="194" actId="113"/>
          <ac:spMkLst>
            <pc:docMk/>
            <pc:sldMk cId="1561732741" sldId="267"/>
            <ac:spMk id="2" creationId="{B1030FEF-09B1-5143-0787-04DB50F8A5E0}"/>
          </ac:spMkLst>
        </pc:spChg>
        <pc:spChg chg="mod">
          <ac:chgData name="Manoj R" userId="11260f81fec8bf27" providerId="LiveId" clId="{0FBE2789-1D0E-4075-9E53-570F55B7ADAB}" dt="2022-11-11T14:01:20.214" v="199" actId="12"/>
          <ac:spMkLst>
            <pc:docMk/>
            <pc:sldMk cId="1561732741" sldId="267"/>
            <ac:spMk id="3" creationId="{D51FCD52-FBB8-C159-1D6F-D066479F64FA}"/>
          </ac:spMkLst>
        </pc:spChg>
      </pc:sldChg>
      <pc:sldChg chg="modSp new mod">
        <pc:chgData name="Manoj R" userId="11260f81fec8bf27" providerId="LiveId" clId="{0FBE2789-1D0E-4075-9E53-570F55B7ADAB}" dt="2022-11-11T14:02:02.473" v="217" actId="2710"/>
        <pc:sldMkLst>
          <pc:docMk/>
          <pc:sldMk cId="768468194" sldId="268"/>
        </pc:sldMkLst>
        <pc:spChg chg="mod">
          <ac:chgData name="Manoj R" userId="11260f81fec8bf27" providerId="LiveId" clId="{0FBE2789-1D0E-4075-9E53-570F55B7ADAB}" dt="2022-11-11T14:01:48.943" v="212" actId="20577"/>
          <ac:spMkLst>
            <pc:docMk/>
            <pc:sldMk cId="768468194" sldId="268"/>
            <ac:spMk id="2" creationId="{53C9B80C-5B3A-9FAC-9F1A-9A6C602C5315}"/>
          </ac:spMkLst>
        </pc:spChg>
        <pc:spChg chg="mod">
          <ac:chgData name="Manoj R" userId="11260f81fec8bf27" providerId="LiveId" clId="{0FBE2789-1D0E-4075-9E53-570F55B7ADAB}" dt="2022-11-11T14:02:02.473" v="217" actId="2710"/>
          <ac:spMkLst>
            <pc:docMk/>
            <pc:sldMk cId="768468194" sldId="268"/>
            <ac:spMk id="3" creationId="{C79FC1FB-C549-4E22-D9F9-120B0A2F07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00C8-AC00-CE24-BED6-E5D54CB9B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Styling React Using CSS</a:t>
            </a:r>
          </a:p>
        </p:txBody>
      </p:sp>
    </p:spTree>
    <p:extLst>
      <p:ext uri="{BB962C8B-B14F-4D97-AF65-F5344CB8AC3E}">
        <p14:creationId xmlns:p14="http://schemas.microsoft.com/office/powerpoint/2010/main" val="289474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7CD6-BBA9-FF7D-9C8D-695A2957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464"/>
            <a:ext cx="10515600" cy="7705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index.js: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E3EF-9D4F-6EB1-65A5-FBEF9FE1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6176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'./App.css'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MyHeader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extends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React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Component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&lt;div&gt;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&lt;h1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Hello Style!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&lt;/h1&gt;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&lt;p&gt;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Add a little style!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&lt;/div&gt;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MyHeader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/&gt;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725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AFA0-5031-AB28-030E-D43047D9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Exmple</a:t>
            </a:r>
            <a:r>
              <a:rPr lang="en-US" dirty="0"/>
              <a:t> 3: App.css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BB47-3959-F1F6-9B47-C57D7007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+mj-lt"/>
              </a:rPr>
              <a:t>.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Box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400" b="0" dirty="0">
                <a:solidFill>
                  <a:srgbClr val="E50000"/>
                </a:solidFill>
                <a:effectLst/>
                <a:latin typeface="+mj-lt"/>
              </a:rPr>
              <a:t>margin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40px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400" b="0" dirty="0">
                <a:solidFill>
                  <a:srgbClr val="E50000"/>
                </a:solidFill>
                <a:effectLst/>
                <a:latin typeface="+mj-lt"/>
              </a:rPr>
              <a:t>border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5px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451A5"/>
                </a:solidFill>
                <a:effectLst/>
                <a:latin typeface="+mj-lt"/>
              </a:rPr>
              <a:t>black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+mj-lt"/>
              </a:rPr>
              <a:t>Box_content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400" b="0" dirty="0">
                <a:solidFill>
                  <a:srgbClr val="E50000"/>
                </a:solidFill>
                <a:effectLst/>
                <a:latin typeface="+mj-lt"/>
              </a:rPr>
              <a:t>font-size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+mj-lt"/>
              </a:rPr>
              <a:t>16px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400" b="0" dirty="0">
                <a:solidFill>
                  <a:srgbClr val="E50000"/>
                </a:solidFill>
                <a:effectLst/>
                <a:latin typeface="+mj-lt"/>
              </a:rPr>
              <a:t>text-align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2400" b="0" dirty="0">
                <a:solidFill>
                  <a:srgbClr val="0451A5"/>
                </a:solidFill>
                <a:effectLst/>
                <a:latin typeface="+mj-lt"/>
              </a:rPr>
              <a:t>center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400" b="0" dirty="0">
                <a:solidFill>
                  <a:srgbClr val="E50000"/>
                </a:solidFill>
                <a:effectLst/>
                <a:latin typeface="+mj-lt"/>
              </a:rPr>
              <a:t>background-color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2400" b="0" dirty="0">
                <a:solidFill>
                  <a:srgbClr val="0451A5"/>
                </a:solidFill>
                <a:effectLst/>
                <a:latin typeface="+mj-lt"/>
              </a:rPr>
              <a:t>aqua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}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537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0FEF-09B1-5143-0787-04DB50F8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CD52-FBB8-C159-1D6F-D066479F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'./App.css'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+mj-lt"/>
              </a:rPr>
              <a:t>Box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= () 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E50000"/>
                </a:solidFill>
                <a:effectLst/>
                <a:latin typeface="+mj-lt"/>
              </a:rPr>
              <a:t>className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"Box"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&lt;p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E50000"/>
                </a:solidFill>
                <a:effectLst/>
                <a:latin typeface="+mj-lt"/>
              </a:rPr>
              <a:t>className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+mj-lt"/>
              </a:rPr>
              <a:t>Box_content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Styling React Components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&lt;/div&gt;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export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+mj-lt"/>
              </a:rPr>
              <a:t>Box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73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B80C-5B3A-9FAC-9F1A-9A6C602C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C1FB-C549-4E22-D9F9-120B0A2F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+mj-lt"/>
              </a:rPr>
              <a:t>Box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'./App.js'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+mj-lt"/>
              </a:rPr>
              <a:t>Box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/&gt;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846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A927-5122-C3EE-168D-BB49AC35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766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Inline Styling</a:t>
            </a:r>
          </a:p>
        </p:txBody>
      </p:sp>
    </p:spTree>
    <p:extLst>
      <p:ext uri="{BB962C8B-B14F-4D97-AF65-F5344CB8AC3E}">
        <p14:creationId xmlns:p14="http://schemas.microsoft.com/office/powerpoint/2010/main" val="8009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3C6D-57C0-20B7-C053-0BD8B757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90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FDB4-53AB-6EF3-7E15-E65CBBAB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632"/>
            <a:ext cx="10515600" cy="5442155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React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'react-</a:t>
            </a:r>
            <a:r>
              <a:rPr lang="en-US" b="0" dirty="0" err="1">
                <a:solidFill>
                  <a:srgbClr val="A31515"/>
                </a:solidFill>
                <a:effectLst/>
                <a:latin typeface="+mj-lt"/>
              </a:rPr>
              <a:t>dom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/client'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+mj-lt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() 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&lt;h1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+mj-lt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+mj-lt"/>
              </a:rPr>
              <a:t>color: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Hello Student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Welcome to College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&lt;/&gt;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}</a:t>
            </a:r>
          </a:p>
          <a:p>
            <a:pPr marL="0" indent="0">
              <a:spcBef>
                <a:spcPts val="1800"/>
              </a:spcBef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+mj-lt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+mj-lt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5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0E35-1951-BB93-1A4C-E48508C3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Double Curly braces has got 2 usage here:-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{ .. } evaluates to an expression in JSX.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{ key: value } implies a </a:t>
            </a:r>
            <a:r>
              <a:rPr lang="en-US" sz="2400" dirty="0" err="1"/>
              <a:t>javascript</a:t>
            </a:r>
            <a:r>
              <a:rPr lang="en-US" sz="24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58393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E7DB-AEF5-13B7-D992-1A9CEFD3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camelCased</a:t>
            </a:r>
            <a:r>
              <a:rPr lang="en-US" sz="3600" b="1" dirty="0"/>
              <a:t> Property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2586-D27F-ABE4-CB81-40400380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Since the inline CSS is written in a JavaScript object, properties with two names, like background-color, must be written with camel case syntax:</a:t>
            </a:r>
          </a:p>
        </p:txBody>
      </p:sp>
    </p:spTree>
    <p:extLst>
      <p:ext uri="{BB962C8B-B14F-4D97-AF65-F5344CB8AC3E}">
        <p14:creationId xmlns:p14="http://schemas.microsoft.com/office/powerpoint/2010/main" val="338194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3C-E8A6-6D9F-BC5E-76E01910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07"/>
            <a:ext cx="10515600" cy="50503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FD92-FDB1-2E9C-6DB1-6D127F27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515600" cy="57233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MyHeader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extends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React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Component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&lt;div&gt;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&lt;h1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+mj-lt"/>
              </a:rPr>
              <a:t>style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j-lt"/>
              </a:rPr>
              <a:t>{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j-lt"/>
              </a:rPr>
              <a:t>backgroundColor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j-lt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+mj-lt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+mj-lt"/>
              </a:rPr>
              <a:t>lightblue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+mj-lt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</a:rPr>
              <a:t>}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j-lt"/>
              </a:rPr>
              <a:t>}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+mj-lt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Hello Style!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&lt;/h1&gt;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&lt;p&gt;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Add a little style!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&lt;/div&gt;</a:t>
            </a:r>
            <a:endParaRPr lang="en-US" sz="24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  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    } 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+mj-lt"/>
              </a:rPr>
              <a:t>ReactDOM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createRoot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+mj-lt"/>
              </a:rPr>
              <a:t>'root'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 err="1">
                <a:solidFill>
                  <a:srgbClr val="0070C1"/>
                </a:solidFill>
                <a:effectLst/>
                <a:latin typeface="+mj-lt"/>
              </a:rPr>
              <a:t>root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+mj-lt"/>
              </a:rPr>
              <a:t>MyHeader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+mj-lt"/>
              </a:rPr>
              <a:t>/&gt;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75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7498-7185-1D0D-625D-8CA576E8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40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D092-DBCA-C57A-6EE1-6E627CB7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023"/>
            <a:ext cx="10515600" cy="642671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FF"/>
                </a:solidFill>
                <a:effectLst/>
                <a:latin typeface="+mj-lt"/>
              </a:rPr>
              <a:t>class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 err="1">
                <a:solidFill>
                  <a:srgbClr val="267F99"/>
                </a:solidFill>
                <a:effectLst/>
                <a:latin typeface="+mj-lt"/>
              </a:rPr>
              <a:t>MyHeader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>
                <a:solidFill>
                  <a:srgbClr val="0000FF"/>
                </a:solidFill>
                <a:effectLst/>
                <a:latin typeface="+mj-lt"/>
              </a:rPr>
              <a:t>extends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 err="1">
                <a:solidFill>
                  <a:srgbClr val="267F99"/>
                </a:solidFill>
                <a:effectLst/>
                <a:latin typeface="+mj-lt"/>
              </a:rPr>
              <a:t>React</a:t>
            </a:r>
            <a:r>
              <a:rPr lang="en-US" sz="7200" b="0" dirty="0" err="1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7200" b="0" dirty="0" err="1">
                <a:solidFill>
                  <a:srgbClr val="267F99"/>
                </a:solidFill>
                <a:effectLst/>
                <a:latin typeface="+mj-lt"/>
              </a:rPr>
              <a:t>Component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en-US" sz="7200" b="0" dirty="0">
                <a:solidFill>
                  <a:srgbClr val="795E26"/>
                </a:solidFill>
                <a:effectLst/>
                <a:latin typeface="+mj-lt"/>
              </a:rPr>
              <a:t>render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()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7200" b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 err="1">
                <a:solidFill>
                  <a:srgbClr val="0070C1"/>
                </a:solidFill>
                <a:effectLst/>
                <a:latin typeface="+mj-lt"/>
              </a:rPr>
              <a:t>mystyle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=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>
                <a:solidFill>
                  <a:srgbClr val="001080"/>
                </a:solidFill>
                <a:effectLst/>
                <a:latin typeface="+mj-lt"/>
              </a:rPr>
              <a:t>color: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>
                <a:solidFill>
                  <a:srgbClr val="A31515"/>
                </a:solidFill>
                <a:effectLst/>
                <a:latin typeface="+mj-lt"/>
              </a:rPr>
              <a:t>"white"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 err="1">
                <a:solidFill>
                  <a:srgbClr val="001080"/>
                </a:solidFill>
                <a:effectLst/>
                <a:latin typeface="+mj-lt"/>
              </a:rPr>
              <a:t>backgroundColor</a:t>
            </a:r>
            <a:r>
              <a:rPr lang="en-US" sz="7200" b="0" dirty="0">
                <a:solidFill>
                  <a:srgbClr val="001080"/>
                </a:solidFill>
                <a:effectLst/>
                <a:latin typeface="+mj-lt"/>
              </a:rPr>
              <a:t>: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7200" b="0" dirty="0" err="1">
                <a:solidFill>
                  <a:srgbClr val="A31515"/>
                </a:solidFill>
                <a:effectLst/>
                <a:latin typeface="+mj-lt"/>
              </a:rPr>
              <a:t>DodgerBlue</a:t>
            </a:r>
            <a:r>
              <a:rPr lang="en-US" sz="7200" b="0" dirty="0">
                <a:solidFill>
                  <a:srgbClr val="A31515"/>
                </a:solidFill>
                <a:effectLst/>
                <a:latin typeface="+mj-lt"/>
              </a:rPr>
              <a:t>"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>
                <a:solidFill>
                  <a:srgbClr val="001080"/>
                </a:solidFill>
                <a:effectLst/>
                <a:latin typeface="+mj-lt"/>
              </a:rPr>
              <a:t>padding: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>
                <a:solidFill>
                  <a:srgbClr val="A31515"/>
                </a:solidFill>
                <a:effectLst/>
                <a:latin typeface="+mj-lt"/>
              </a:rPr>
              <a:t>"10px"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 err="1">
                <a:solidFill>
                  <a:srgbClr val="001080"/>
                </a:solidFill>
                <a:effectLst/>
                <a:latin typeface="+mj-lt"/>
              </a:rPr>
              <a:t>fontFamily</a:t>
            </a:r>
            <a:r>
              <a:rPr lang="en-US" sz="7200" b="0" dirty="0">
                <a:solidFill>
                  <a:srgbClr val="001080"/>
                </a:solidFill>
                <a:effectLst/>
                <a:latin typeface="+mj-lt"/>
              </a:rPr>
              <a:t>: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>
                <a:solidFill>
                  <a:srgbClr val="A31515"/>
                </a:solidFill>
                <a:effectLst/>
                <a:latin typeface="+mj-lt"/>
              </a:rPr>
              <a:t>"Arial"</a:t>
            </a:r>
            <a:endParaRPr lang="en-US" sz="72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};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</a:t>
            </a:r>
            <a:r>
              <a:rPr lang="en-US" sz="7200" b="0" dirty="0">
                <a:solidFill>
                  <a:srgbClr val="AF00DB"/>
                </a:solidFill>
                <a:effectLst/>
                <a:latin typeface="+mj-lt"/>
              </a:rPr>
              <a:t>return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(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>
                <a:solidFill>
                  <a:srgbClr val="800000"/>
                </a:solidFill>
                <a:effectLst/>
                <a:latin typeface="+mj-lt"/>
              </a:rPr>
              <a:t>&lt;div&gt;</a:t>
            </a:r>
            <a:endParaRPr lang="en-US" sz="72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>
                <a:solidFill>
                  <a:srgbClr val="800000"/>
                </a:solidFill>
                <a:effectLst/>
                <a:latin typeface="+mj-lt"/>
              </a:rPr>
              <a:t>&lt;h1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7200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+mj-lt"/>
              </a:rPr>
              <a:t>style</a:t>
            </a:r>
            <a:r>
              <a:rPr lang="en-US" sz="7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</a:rPr>
              <a:t>=</a:t>
            </a:r>
            <a:r>
              <a:rPr lang="en-US" sz="7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j-lt"/>
              </a:rPr>
              <a:t>{</a:t>
            </a:r>
            <a:r>
              <a:rPr lang="en-US" sz="72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+mj-lt"/>
              </a:rPr>
              <a:t>mystyle</a:t>
            </a:r>
            <a:r>
              <a:rPr lang="en-US" sz="7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j-lt"/>
              </a:rPr>
              <a:t>}</a:t>
            </a:r>
            <a:r>
              <a:rPr lang="en-US" sz="72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+mj-lt"/>
              </a:rPr>
              <a:t>&gt;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Hello Style!</a:t>
            </a:r>
            <a:r>
              <a:rPr lang="en-US" sz="7200" b="0" dirty="0">
                <a:solidFill>
                  <a:srgbClr val="800000"/>
                </a:solidFill>
                <a:effectLst/>
                <a:latin typeface="+mj-lt"/>
              </a:rPr>
              <a:t>&lt;/h1&gt;</a:t>
            </a:r>
            <a:endParaRPr lang="en-US" sz="72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>
                <a:solidFill>
                  <a:srgbClr val="800000"/>
                </a:solidFill>
                <a:effectLst/>
                <a:latin typeface="+mj-lt"/>
              </a:rPr>
              <a:t>&lt;p&gt;</a:t>
            </a: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Add a little style!</a:t>
            </a:r>
            <a:r>
              <a:rPr lang="en-US" sz="7200" b="0" dirty="0">
                <a:solidFill>
                  <a:srgbClr val="800000"/>
                </a:solidFill>
                <a:effectLst/>
                <a:latin typeface="+mj-lt"/>
              </a:rPr>
              <a:t>&lt;/p&gt;</a:t>
            </a:r>
            <a:endParaRPr lang="en-US" sz="72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  </a:t>
            </a:r>
            <a:r>
              <a:rPr lang="en-US" sz="7200" b="0" dirty="0">
                <a:solidFill>
                  <a:srgbClr val="800000"/>
                </a:solidFill>
                <a:effectLst/>
                <a:latin typeface="+mj-lt"/>
              </a:rPr>
              <a:t>&lt;/div&gt;</a:t>
            </a:r>
            <a:endParaRPr lang="en-US" sz="7200" b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  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7200" b="0" dirty="0">
                <a:solidFill>
                  <a:srgbClr val="000000"/>
                </a:solidFill>
                <a:effectLst/>
                <a:latin typeface="+mj-lt"/>
              </a:rPr>
              <a:t>    }   }</a:t>
            </a: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   </a:t>
            </a: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901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32F6-9DB4-A90F-0D97-75964ACE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write your CSS styling in a separate file, just save the file with the .</a:t>
            </a:r>
            <a:r>
              <a:rPr lang="en-US" sz="2400" dirty="0" err="1"/>
              <a:t>css</a:t>
            </a:r>
            <a:r>
              <a:rPr lang="en-US" sz="2400" dirty="0"/>
              <a:t> file extension, and import it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0502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92D-20A4-20EF-44F0-CF178F7B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Example1:  App.css: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21DA-F4C3-C2D1-AAD3-CD71E5F6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body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background-color: #282c34;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color: white;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padding: 40px;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font-family: Arial;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text-align: center;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6556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103</TotalTime>
  <Words>563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GradientVTI</vt:lpstr>
      <vt:lpstr>Styling React Using CSS</vt:lpstr>
      <vt:lpstr>Inline Styling</vt:lpstr>
      <vt:lpstr>Example 1:</vt:lpstr>
      <vt:lpstr>PowerPoint Presentation</vt:lpstr>
      <vt:lpstr>camelCased Property Names</vt:lpstr>
      <vt:lpstr>Example</vt:lpstr>
      <vt:lpstr>Example</vt:lpstr>
      <vt:lpstr>PowerPoint Presentation</vt:lpstr>
      <vt:lpstr>Example1:  App.css:</vt:lpstr>
      <vt:lpstr>index.js:</vt:lpstr>
      <vt:lpstr>Exmple 3: App.css</vt:lpstr>
      <vt:lpstr>App.js</vt:lpstr>
      <vt:lpstr>index.js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React Using CSS</dc:title>
  <dc:creator>Manoj R</dc:creator>
  <cp:lastModifiedBy>Manoj R</cp:lastModifiedBy>
  <cp:revision>2</cp:revision>
  <dcterms:created xsi:type="dcterms:W3CDTF">2022-11-11T13:15:36Z</dcterms:created>
  <dcterms:modified xsi:type="dcterms:W3CDTF">2022-11-15T15:32:28Z</dcterms:modified>
</cp:coreProperties>
</file>