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are bits of code that are freelance and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serve a similar purpose as JavaScript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 isolation and returns HTML via a render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Component</a:t>
            </a:r>
            <a:r>
              <a:rPr lang="en-US" dirty="0" smtClean="0"/>
              <a:t> is one of the core building blocks of React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5303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81600"/>
          </a:xfrm>
        </p:spPr>
        <p:txBody>
          <a:bodyPr/>
          <a:lstStyle/>
          <a:p>
            <a:r>
              <a:rPr lang="en-US" dirty="0" smtClean="0"/>
              <a:t>every application you will develop in React will be made up of pieces called components. </a:t>
            </a:r>
            <a:endParaRPr lang="en-US" dirty="0" smtClean="0"/>
          </a:p>
          <a:p>
            <a:r>
              <a:rPr lang="en-US" dirty="0" smtClean="0"/>
              <a:t>Components make the task of building UIs much easier. </a:t>
            </a:r>
            <a:endParaRPr lang="en-US" dirty="0" smtClean="0"/>
          </a:p>
          <a:p>
            <a:r>
              <a:rPr lang="en-US" dirty="0" smtClean="0"/>
              <a:t>Childs components are all merge with parent</a:t>
            </a:r>
          </a:p>
          <a:p>
            <a:pPr>
              <a:buNone/>
            </a:pPr>
            <a:r>
              <a:rPr lang="en-US" dirty="0" smtClean="0"/>
              <a:t>Component which will be your final UI.</a:t>
            </a:r>
          </a:p>
          <a:p>
            <a:pPr>
              <a:buNone/>
            </a:pPr>
            <a:r>
              <a:rPr lang="en-US" dirty="0" smtClean="0"/>
              <a:t>Components in React basically return a piece of JSX code </a:t>
            </a:r>
            <a:r>
              <a:rPr lang="en-US" dirty="0" smtClean="0"/>
              <a:t>which id display on the screen.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Functional components are simply JavaScript functions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function </a:t>
            </a:r>
            <a:r>
              <a:rPr lang="en-US" dirty="0" err="1" smtClean="0">
                <a:solidFill>
                  <a:srgbClr val="C00000"/>
                </a:solidFill>
              </a:rPr>
              <a:t>Democomponent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return &lt;h1&gt;Welcome Message!&lt;/h1&gt;;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r>
              <a:rPr lang="en-US" dirty="0" smtClean="0"/>
              <a:t>The class components are a little more complex than the functional components. </a:t>
            </a:r>
            <a:endParaRPr lang="en-US" dirty="0" smtClean="0"/>
          </a:p>
          <a:p>
            <a:r>
              <a:rPr lang="en-US" dirty="0" smtClean="0"/>
              <a:t>The functional components are not aware of the other components in your program whereas the class components can work with each other. </a:t>
            </a:r>
            <a:endParaRPr lang="en-US" dirty="0" smtClean="0"/>
          </a:p>
          <a:p>
            <a:r>
              <a:rPr lang="en-US" dirty="0" smtClean="0"/>
              <a:t>We can pass data from one class component to other class components.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use JavaScript ES6 classes to create class-based components in React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class </a:t>
            </a:r>
            <a:r>
              <a:rPr lang="en-US" dirty="0" err="1" smtClean="0">
                <a:solidFill>
                  <a:srgbClr val="C00000"/>
                </a:solidFill>
              </a:rPr>
              <a:t>Democomponent</a:t>
            </a:r>
            <a:r>
              <a:rPr lang="en-US" dirty="0" smtClean="0">
                <a:solidFill>
                  <a:srgbClr val="C00000"/>
                </a:solidFill>
              </a:rPr>
              <a:t> extends </a:t>
            </a:r>
            <a:r>
              <a:rPr lang="en-US" dirty="0" err="1" smtClean="0">
                <a:solidFill>
                  <a:srgbClr val="C00000"/>
                </a:solidFill>
              </a:rPr>
              <a:t>React.Component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render(){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return &lt;h1&gt;Welcome Message!&lt;/h1&gt;;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can merge all of these individual components to make a parent component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rootcomponent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   &lt;child1&gt;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&lt;child2&gt;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&lt;child3&gt;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rootcomponent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navbars,sildebars,articlelist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/>
              <a:t>Breaking </a:t>
            </a:r>
            <a:r>
              <a:rPr lang="en-US" dirty="0" smtClean="0"/>
              <a:t>down the component into smaller components. </a:t>
            </a:r>
            <a:endParaRPr lang="en-US" dirty="0" smtClean="0"/>
          </a:p>
          <a:p>
            <a:r>
              <a:rPr lang="en-US" dirty="0" smtClean="0"/>
              <a:t>Suppose we want to make a component for an HTML form. Let’s say our form will have two input fields and a submit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We can create a form component 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Ex: </a:t>
            </a:r>
            <a:r>
              <a:rPr lang="en-US" dirty="0" err="1" smtClean="0"/>
              <a:t>cretate</a:t>
            </a:r>
            <a:r>
              <a:rPr lang="en-US" dirty="0" smtClean="0"/>
              <a:t> </a:t>
            </a:r>
            <a:r>
              <a:rPr lang="en-US" smtClean="0"/>
              <a:t>a HTML Form </a:t>
            </a:r>
            <a:r>
              <a:rPr lang="en-US" dirty="0" smtClean="0"/>
              <a:t>component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200</TotalTime>
  <Words>144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Components</vt:lpstr>
      <vt:lpstr>Intro</vt:lpstr>
      <vt:lpstr>Slide 3</vt:lpstr>
      <vt:lpstr>Functional Components</vt:lpstr>
      <vt:lpstr>Class Components</vt:lpstr>
      <vt:lpstr>Slide 6</vt:lpstr>
      <vt:lpstr>Composing components</vt:lpstr>
      <vt:lpstr>Decomposing Components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Hp</dc:creator>
  <cp:lastModifiedBy>Hp</cp:lastModifiedBy>
  <cp:revision>4</cp:revision>
  <dcterms:created xsi:type="dcterms:W3CDTF">2006-08-16T00:00:00Z</dcterms:created>
  <dcterms:modified xsi:type="dcterms:W3CDTF">2022-10-29T04:09:55Z</dcterms:modified>
</cp:coreProperties>
</file>