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Props, states, list, </a:t>
            </a:r>
            <a:r>
              <a:rPr lang="en-US" dirty="0" err="1" smtClean="0"/>
              <a:t>keys,events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                                                      Components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p\Desktop\prop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6962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&lt;Component  name = "</a:t>
            </a:r>
            <a:r>
              <a:rPr lang="en-US" dirty="0" err="1" smtClean="0"/>
              <a:t>HelloProp</a:t>
            </a:r>
            <a:r>
              <a:rPr lang="en-US" dirty="0" smtClean="0"/>
              <a:t>" /&gt;</a:t>
            </a:r>
            <a:endParaRPr lang="en-US" dirty="0"/>
          </a:p>
        </p:txBody>
      </p:sp>
      <p:pic>
        <p:nvPicPr>
          <p:cNvPr id="2050" name="Picture 2" descr="C:\Users\Hp\Desktop\props\p1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772400" cy="2239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Hp\Desktop\props\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848600" cy="2667000"/>
          </a:xfrm>
          <a:prstGeom prst="rect">
            <a:avLst/>
          </a:prstGeom>
          <a:noFill/>
        </p:spPr>
      </p:pic>
      <p:pic>
        <p:nvPicPr>
          <p:cNvPr id="3075" name="Picture 3" descr="C:\Users\Hp\Desktop\props\s1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78486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Picture 2" descr="C:\Users\Hp\Desktop\props\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7724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Hp\Desktop\props\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772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170" name="Picture 2" descr="C:\Users\Hp\Desktop\props\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772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Hp\Desktop\props\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7724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Lists are used to display data in an ordered format and mainly used to display menus on websites. </a:t>
            </a:r>
          </a:p>
          <a:p>
            <a:r>
              <a:rPr lang="en-US" dirty="0" smtClean="0"/>
              <a:t> Lists can be created in a similar way as we create lists in JavaScript. </a:t>
            </a:r>
          </a:p>
          <a:p>
            <a:r>
              <a:rPr lang="en-US" dirty="0" smtClean="0"/>
              <a:t>he map() function is used for traversing the lists.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const</a:t>
            </a:r>
            <a:r>
              <a:rPr lang="en-US" smtClean="0"/>
              <a:t> lists</a:t>
            </a:r>
            <a:r>
              <a:rPr lang="en-US" dirty="0" smtClean="0"/>
              <a:t> = myList.map((</a:t>
            </a:r>
            <a:r>
              <a:rPr lang="en-US" dirty="0" err="1" smtClean="0"/>
              <a:t>myList</a:t>
            </a:r>
            <a:r>
              <a:rPr lang="en-US" dirty="0" smtClean="0"/>
              <a:t>)=&gt;{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&lt;</a:t>
            </a:r>
            <a:r>
              <a:rPr lang="en-US" dirty="0" err="1" smtClean="0"/>
              <a:t>li</a:t>
            </a:r>
            <a:r>
              <a:rPr lang="en-US" dirty="0" smtClean="0"/>
              <a:t>&gt;{</a:t>
            </a:r>
            <a:r>
              <a:rPr lang="en-US" dirty="0" err="1" smtClean="0"/>
              <a:t>myList</a:t>
            </a:r>
            <a:r>
              <a:rPr lang="en-US" dirty="0" smtClean="0"/>
              <a:t>}&lt;/</a:t>
            </a:r>
            <a:r>
              <a:rPr lang="en-US" dirty="0" err="1" smtClean="0"/>
              <a:t>li</a:t>
            </a:r>
            <a:r>
              <a:rPr lang="en-US" dirty="0" smtClean="0"/>
              <a:t>&gt;;  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</TotalTime>
  <Words>46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Props, states, list, keys,events</vt:lpstr>
      <vt:lpstr>props</vt:lpstr>
      <vt:lpstr>Slide 3</vt:lpstr>
      <vt:lpstr>states</vt:lpstr>
      <vt:lpstr>Ex:</vt:lpstr>
      <vt:lpstr>differences</vt:lpstr>
      <vt:lpstr>events</vt:lpstr>
      <vt:lpstr>events</vt:lpstr>
      <vt:lpstr>Lists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Props, states, list, keys,styling</dc:title>
  <dc:creator>Hp</dc:creator>
  <cp:lastModifiedBy>Hp</cp:lastModifiedBy>
  <cp:revision>10</cp:revision>
  <dcterms:created xsi:type="dcterms:W3CDTF">2006-08-16T00:00:00Z</dcterms:created>
  <dcterms:modified xsi:type="dcterms:W3CDTF">2022-10-31T02:46:13Z</dcterms:modified>
</cp:coreProperties>
</file>