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(16:9)</PresentationFormat>
  <Paragraphs>34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2022-10-07T14:40:51Z</dcterms:created>
  <dcterms:modified xsi:type="dcterms:W3CDTF">2022-10-21T07:10:24Z</dcterms:modified>
</cp:coreProperties>
</file>