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rgbClr val="FF0000"/>
                </a:solidFill>
                <a:latin typeface="Times New Roman" pitchFamily="18" charset="0"/>
                <a:cs typeface="Times New Roman" pitchFamily="18" charset="0"/>
              </a:rPr>
              <a:t>Reactjs</a:t>
            </a:r>
            <a:r>
              <a:rPr lang="en-US" dirty="0" smtClean="0">
                <a:solidFill>
                  <a:srgbClr val="FF0000"/>
                </a:solidFill>
                <a:latin typeface="Times New Roman" pitchFamily="18" charset="0"/>
                <a:cs typeface="Times New Roman" pitchFamily="18" charset="0"/>
              </a:rPr>
              <a:t> Project Folder Structure</a:t>
            </a:r>
            <a:endParaRPr lang="en-US"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smtClean="0">
                <a:latin typeface="Times New Roman" pitchFamily="18" charset="0"/>
                <a:cs typeface="Times New Roman" pitchFamily="18" charset="0"/>
              </a:rPr>
              <a:t>node_modules</a:t>
            </a:r>
            <a:r>
              <a:rPr lang="en-US" b="1" dirty="0" smtClean="0">
                <a:latin typeface="Times New Roman" pitchFamily="18" charset="0"/>
                <a:cs typeface="Times New Roman" pitchFamily="18" charset="0"/>
              </a:rPr>
              <a:t>(Folder)</a:t>
            </a:r>
          </a:p>
          <a:p>
            <a:r>
              <a:rPr lang="en-US" dirty="0" smtClean="0">
                <a:latin typeface="Times New Roman" pitchFamily="18" charset="0"/>
                <a:cs typeface="Times New Roman" pitchFamily="18" charset="0"/>
              </a:rPr>
              <a:t>Contains all the dependencies that are needed for an initial working react app</a:t>
            </a:r>
          </a:p>
          <a:p>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gitignore</a:t>
            </a:r>
            <a:r>
              <a:rPr lang="en-US" b="1" dirty="0" smtClean="0">
                <a:latin typeface="Times New Roman" pitchFamily="18" charset="0"/>
                <a:cs typeface="Times New Roman" pitchFamily="18" charset="0"/>
              </a:rPr>
              <a:t>(file)</a:t>
            </a:r>
          </a:p>
          <a:p>
            <a:r>
              <a:rPr lang="en-US" dirty="0" smtClean="0">
                <a:latin typeface="Times New Roman" pitchFamily="18" charset="0"/>
                <a:cs typeface="Times New Roman" pitchFamily="18" charset="0"/>
              </a:rPr>
              <a:t>This file specifies intentionally untracked files that </a:t>
            </a:r>
            <a:r>
              <a:rPr lang="en-US" dirty="0" err="1" smtClean="0">
                <a:latin typeface="Times New Roman" pitchFamily="18" charset="0"/>
                <a:cs typeface="Times New Roman" pitchFamily="18" charset="0"/>
              </a:rPr>
              <a:t>Git</a:t>
            </a:r>
            <a:r>
              <a:rPr lang="en-US" dirty="0" smtClean="0">
                <a:latin typeface="Times New Roman" pitchFamily="18" charset="0"/>
                <a:cs typeface="Times New Roman" pitchFamily="18" charset="0"/>
              </a:rPr>
              <a:t> should ignore</a:t>
            </a:r>
          </a:p>
          <a:p>
            <a:r>
              <a:rPr lang="en-US" b="1" dirty="0" err="1" smtClean="0">
                <a:latin typeface="Times New Roman" pitchFamily="18" charset="0"/>
                <a:cs typeface="Times New Roman" pitchFamily="18" charset="0"/>
              </a:rPr>
              <a:t>package.json</a:t>
            </a:r>
            <a:r>
              <a:rPr lang="en-US" b="1" dirty="0" smtClean="0">
                <a:latin typeface="Times New Roman" pitchFamily="18" charset="0"/>
                <a:cs typeface="Times New Roman" pitchFamily="18" charset="0"/>
              </a:rPr>
              <a:t>(file)</a:t>
            </a:r>
          </a:p>
          <a:p>
            <a:r>
              <a:rPr lang="en-US" dirty="0" smtClean="0">
                <a:latin typeface="Times New Roman" pitchFamily="18" charset="0"/>
                <a:cs typeface="Times New Roman" pitchFamily="18" charset="0"/>
              </a:rPr>
              <a:t>This file contains various </a:t>
            </a:r>
            <a:r>
              <a:rPr lang="en-US" b="1" dirty="0" smtClean="0">
                <a:latin typeface="Times New Roman" pitchFamily="18" charset="0"/>
                <a:cs typeface="Times New Roman" pitchFamily="18" charset="0"/>
              </a:rPr>
              <a:t>metadata</a:t>
            </a:r>
            <a:r>
              <a:rPr lang="en-US" dirty="0" smtClean="0">
                <a:latin typeface="Times New Roman" pitchFamily="18" charset="0"/>
                <a:cs typeface="Times New Roman" pitchFamily="18" charset="0"/>
              </a:rPr>
              <a:t> that is relevant to our project. It specifies the </a:t>
            </a:r>
            <a:r>
              <a:rPr lang="en-US" b="1" dirty="0" smtClean="0">
                <a:latin typeface="Times New Roman" pitchFamily="18" charset="0"/>
                <a:cs typeface="Times New Roman" pitchFamily="18" charset="0"/>
              </a:rPr>
              <a:t>dependencies</a:t>
            </a:r>
            <a:r>
              <a:rPr lang="en-US" dirty="0" smtClean="0">
                <a:latin typeface="Times New Roman" pitchFamily="18" charset="0"/>
                <a:cs typeface="Times New Roman" pitchFamily="18" charset="0"/>
              </a:rPr>
              <a:t> being used in the project which helps </a:t>
            </a:r>
            <a:r>
              <a:rPr lang="en-US" dirty="0" err="1" smtClean="0">
                <a:latin typeface="Times New Roman" pitchFamily="18" charset="0"/>
                <a:cs typeface="Times New Roman" pitchFamily="18" charset="0"/>
              </a:rPr>
              <a:t>npm</a:t>
            </a:r>
            <a:r>
              <a:rPr lang="en-US" dirty="0" smtClean="0">
                <a:latin typeface="Times New Roman" pitchFamily="18" charset="0"/>
                <a:cs typeface="Times New Roman" pitchFamily="18" charset="0"/>
              </a:rPr>
              <a:t> setup same environment on different machine for our project.</a:t>
            </a:r>
          </a:p>
          <a:p>
            <a:r>
              <a:rPr lang="en-US" b="1" dirty="0" smtClean="0">
                <a:latin typeface="Times New Roman" pitchFamily="18" charset="0"/>
                <a:cs typeface="Times New Roman" pitchFamily="18" charset="0"/>
              </a:rPr>
              <a:t>README.md(file)</a:t>
            </a:r>
          </a:p>
          <a:p>
            <a:r>
              <a:rPr lang="en-US" dirty="0" smtClean="0">
                <a:latin typeface="Times New Roman" pitchFamily="18" charset="0"/>
                <a:cs typeface="Times New Roman" pitchFamily="18" charset="0"/>
              </a:rPr>
              <a:t>This file can be used to define </a:t>
            </a:r>
            <a:r>
              <a:rPr lang="en-US" b="1" i="1" dirty="0" smtClean="0">
                <a:latin typeface="Times New Roman" pitchFamily="18" charset="0"/>
                <a:cs typeface="Times New Roman" pitchFamily="18" charset="0"/>
              </a:rPr>
              <a:t>usage, build instructions, summary of project</a:t>
            </a:r>
            <a:r>
              <a:rPr lang="en-US" dirty="0" smtClean="0">
                <a:latin typeface="Times New Roman" pitchFamily="18" charset="0"/>
                <a:cs typeface="Times New Roman" pitchFamily="18" charset="0"/>
              </a:rPr>
              <a:t>, etc. It uses markdown markup language to create content.</a:t>
            </a: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latin typeface="Times New Roman" pitchFamily="18" charset="0"/>
                <a:cs typeface="Times New Roman" pitchFamily="18" charset="0"/>
              </a:rPr>
              <a:t>yarn.lock</a:t>
            </a:r>
            <a:r>
              <a:rPr lang="en-US" b="1" dirty="0" smtClean="0">
                <a:latin typeface="Times New Roman" pitchFamily="18" charset="0"/>
                <a:cs typeface="Times New Roman" pitchFamily="18" charset="0"/>
              </a:rPr>
              <a:t>(file)</a:t>
            </a:r>
          </a:p>
          <a:p>
            <a:r>
              <a:rPr lang="en-US" dirty="0" smtClean="0">
                <a:latin typeface="Times New Roman" pitchFamily="18" charset="0"/>
                <a:cs typeface="Times New Roman" pitchFamily="18" charset="0"/>
              </a:rPr>
              <a:t>This file has same purpose as </a:t>
            </a:r>
            <a:r>
              <a:rPr lang="en-US" b="1" dirty="0" smtClean="0">
                <a:latin typeface="Times New Roman" pitchFamily="18" charset="0"/>
                <a:cs typeface="Times New Roman" pitchFamily="18" charset="0"/>
              </a:rPr>
              <a:t>package-</a:t>
            </a:r>
            <a:r>
              <a:rPr lang="en-US" b="1" dirty="0" err="1" smtClean="0">
                <a:latin typeface="Times New Roman" pitchFamily="18" charset="0"/>
                <a:cs typeface="Times New Roman" pitchFamily="18" charset="0"/>
              </a:rPr>
              <a:t>lock.json</a:t>
            </a:r>
            <a:r>
              <a:rPr lang="en-US" dirty="0" smtClean="0">
                <a:latin typeface="Times New Roman" pitchFamily="18" charset="0"/>
                <a:cs typeface="Times New Roman" pitchFamily="18" charset="0"/>
              </a:rPr>
              <a:t>, it ensures that your package is </a:t>
            </a:r>
            <a:r>
              <a:rPr lang="en-US" b="1" dirty="0" smtClean="0">
                <a:latin typeface="Times New Roman" pitchFamily="18" charset="0"/>
                <a:cs typeface="Times New Roman" pitchFamily="18" charset="0"/>
              </a:rPr>
              <a:t>consistent</a:t>
            </a:r>
            <a:r>
              <a:rPr lang="en-US" dirty="0" smtClean="0">
                <a:latin typeface="Times New Roman" pitchFamily="18" charset="0"/>
                <a:cs typeface="Times New Roman" pitchFamily="18" charset="0"/>
              </a:rPr>
              <a:t> across various machines by storing the versions of which dependencies are installed with your package.</a:t>
            </a: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folder</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latin typeface="Times New Roman" pitchFamily="18" charset="0"/>
                <a:cs typeface="Times New Roman" pitchFamily="18" charset="0"/>
              </a:rPr>
              <a:t>public(folder)</a:t>
            </a:r>
          </a:p>
          <a:p>
            <a:r>
              <a:rPr lang="en-US" dirty="0" smtClean="0">
                <a:latin typeface="Times New Roman" pitchFamily="18" charset="0"/>
                <a:cs typeface="Times New Roman" pitchFamily="18" charset="0"/>
              </a:rPr>
              <a:t>Root folder that gets served up as our react app.</a:t>
            </a:r>
          </a:p>
          <a:p>
            <a:r>
              <a:rPr lang="en-US" b="1" dirty="0" smtClean="0">
                <a:latin typeface="Times New Roman" pitchFamily="18" charset="0"/>
                <a:cs typeface="Times New Roman" pitchFamily="18" charset="0"/>
              </a:rPr>
              <a:t>favicon.ico(file)</a:t>
            </a:r>
          </a:p>
          <a:p>
            <a:r>
              <a:rPr lang="en-US" dirty="0" smtClean="0">
                <a:latin typeface="Times New Roman" pitchFamily="18" charset="0"/>
                <a:cs typeface="Times New Roman" pitchFamily="18" charset="0"/>
              </a:rPr>
              <a:t>It’s an icon file that is used in index.html as </a:t>
            </a:r>
            <a:r>
              <a:rPr lang="en-US" dirty="0" err="1" smtClean="0">
                <a:latin typeface="Times New Roman" pitchFamily="18" charset="0"/>
                <a:cs typeface="Times New Roman" pitchFamily="18" charset="0"/>
              </a:rPr>
              <a:t>favicon</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index.html(file)</a:t>
            </a:r>
          </a:p>
          <a:p>
            <a:r>
              <a:rPr lang="en-US" dirty="0" smtClean="0">
                <a:latin typeface="Times New Roman" pitchFamily="18" charset="0"/>
                <a:cs typeface="Times New Roman" pitchFamily="18" charset="0"/>
              </a:rPr>
              <a:t>It is the template file which is served up when we run </a:t>
            </a:r>
            <a:r>
              <a:rPr lang="en-US" b="1" dirty="0" smtClean="0">
                <a:latin typeface="Times New Roman" pitchFamily="18" charset="0"/>
                <a:cs typeface="Times New Roman" pitchFamily="18" charset="0"/>
              </a:rPr>
              <a:t>start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script</a:t>
            </a:r>
            <a:r>
              <a:rPr lang="en-US" dirty="0" smtClean="0">
                <a:latin typeface="Times New Roman" pitchFamily="18" charset="0"/>
                <a:cs typeface="Times New Roman" pitchFamily="18" charset="0"/>
              </a:rPr>
              <a:t> to launch our app. It is considered best practice not to create multiple html file in public folder instead use this file and inject react components in this file’s root div container. Other </a:t>
            </a:r>
            <a:r>
              <a:rPr lang="en-US" dirty="0" err="1" smtClean="0">
                <a:latin typeface="Times New Roman" pitchFamily="18" charset="0"/>
                <a:cs typeface="Times New Roman" pitchFamily="18" charset="0"/>
              </a:rPr>
              <a:t>css</a:t>
            </a:r>
            <a:r>
              <a:rPr lang="en-US" dirty="0" smtClean="0">
                <a:latin typeface="Times New Roman" pitchFamily="18" charset="0"/>
                <a:cs typeface="Times New Roman" pitchFamily="18" charset="0"/>
              </a:rPr>
              <a:t> libraries, etc can be defined in this files.</a:t>
            </a: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latin typeface="Times New Roman" pitchFamily="18" charset="0"/>
                <a:cs typeface="Times New Roman" pitchFamily="18" charset="0"/>
              </a:rPr>
              <a:t>logo192.png &amp; logo512.png(files)</a:t>
            </a:r>
          </a:p>
          <a:p>
            <a:r>
              <a:rPr lang="en-US" dirty="0" smtClean="0">
                <a:latin typeface="Times New Roman" pitchFamily="18" charset="0"/>
                <a:cs typeface="Times New Roman" pitchFamily="18" charset="0"/>
              </a:rPr>
              <a:t>These are react logo which is of dimension 192*192 </a:t>
            </a:r>
            <a:r>
              <a:rPr lang="en-US" dirty="0" err="1" smtClean="0">
                <a:latin typeface="Times New Roman" pitchFamily="18" charset="0"/>
                <a:cs typeface="Times New Roman" pitchFamily="18" charset="0"/>
              </a:rPr>
              <a:t>px</a:t>
            </a:r>
            <a:r>
              <a:rPr lang="en-US" dirty="0" smtClean="0">
                <a:latin typeface="Times New Roman" pitchFamily="18" charset="0"/>
                <a:cs typeface="Times New Roman" pitchFamily="18" charset="0"/>
              </a:rPr>
              <a:t> and 512*512 </a:t>
            </a:r>
            <a:r>
              <a:rPr lang="en-US" dirty="0" err="1" smtClean="0">
                <a:latin typeface="Times New Roman" pitchFamily="18" charset="0"/>
                <a:cs typeface="Times New Roman" pitchFamily="18" charset="0"/>
              </a:rPr>
              <a:t>px</a:t>
            </a:r>
            <a:r>
              <a:rPr lang="en-US" dirty="0" smtClean="0">
                <a:latin typeface="Times New Roman" pitchFamily="18" charset="0"/>
                <a:cs typeface="Times New Roman" pitchFamily="18" charset="0"/>
              </a:rPr>
              <a:t> and is used in the template file (index.html) by default. [can be removed once you are using your own component]</a:t>
            </a:r>
          </a:p>
          <a:p>
            <a:r>
              <a:rPr lang="en-US" b="1" dirty="0" err="1" smtClean="0">
                <a:latin typeface="Times New Roman" pitchFamily="18" charset="0"/>
                <a:cs typeface="Times New Roman" pitchFamily="18" charset="0"/>
              </a:rPr>
              <a:t>manifest.json</a:t>
            </a:r>
            <a:r>
              <a:rPr lang="en-US" b="1" dirty="0" smtClean="0">
                <a:latin typeface="Times New Roman" pitchFamily="18" charset="0"/>
                <a:cs typeface="Times New Roman" pitchFamily="18" charset="0"/>
              </a:rPr>
              <a:t>(file)</a:t>
            </a:r>
          </a:p>
          <a:p>
            <a:r>
              <a:rPr lang="en-US" dirty="0" smtClean="0">
                <a:latin typeface="Times New Roman" pitchFamily="18" charset="0"/>
                <a:cs typeface="Times New Roman" pitchFamily="18" charset="0"/>
              </a:rPr>
              <a:t>It’s used to define our app, mostly contains metadata. Used by mobile phones to add web app to the home-screen of a device. Part of </a:t>
            </a:r>
            <a:r>
              <a:rPr lang="en-US" b="1" dirty="0" smtClean="0">
                <a:latin typeface="Times New Roman" pitchFamily="18" charset="0"/>
                <a:cs typeface="Times New Roman" pitchFamily="18" charset="0"/>
              </a:rPr>
              <a:t>PWA</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robots.txt(file)</a:t>
            </a:r>
          </a:p>
          <a:p>
            <a:r>
              <a:rPr lang="en-US" dirty="0" smtClean="0">
                <a:latin typeface="Times New Roman" pitchFamily="18" charset="0"/>
                <a:cs typeface="Times New Roman" pitchFamily="18" charset="0"/>
              </a:rPr>
              <a:t>Defines rules for </a:t>
            </a:r>
            <a:r>
              <a:rPr lang="en-US" b="1" dirty="0" smtClean="0">
                <a:latin typeface="Times New Roman" pitchFamily="18" charset="0"/>
                <a:cs typeface="Times New Roman" pitchFamily="18" charset="0"/>
              </a:rPr>
              <a:t>spiders, crawlers and scrapers</a:t>
            </a:r>
            <a:r>
              <a:rPr lang="en-US" dirty="0" smtClean="0">
                <a:latin typeface="Times New Roman" pitchFamily="18" charset="0"/>
                <a:cs typeface="Times New Roman" pitchFamily="18" charset="0"/>
              </a:rPr>
              <a:t> for accessing your app.</a:t>
            </a: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Folder</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smtClean="0">
                <a:latin typeface="Times New Roman" pitchFamily="18" charset="0"/>
                <a:cs typeface="Times New Roman" pitchFamily="18" charset="0"/>
              </a:rPr>
              <a:t>src</a:t>
            </a:r>
            <a:r>
              <a:rPr lang="en-US" b="1" dirty="0" smtClean="0">
                <a:latin typeface="Times New Roman" pitchFamily="18" charset="0"/>
                <a:cs typeface="Times New Roman" pitchFamily="18" charset="0"/>
              </a:rPr>
              <a:t>(folder)</a:t>
            </a:r>
          </a:p>
          <a:p>
            <a:r>
              <a:rPr lang="en-US" dirty="0" smtClean="0">
                <a:latin typeface="Times New Roman" pitchFamily="18" charset="0"/>
                <a:cs typeface="Times New Roman" pitchFamily="18" charset="0"/>
              </a:rPr>
              <a:t>In simplest form it’s our react app folder i.e. containing </a:t>
            </a:r>
            <a:r>
              <a:rPr lang="en-US" b="1" dirty="0" smtClean="0">
                <a:latin typeface="Times New Roman" pitchFamily="18" charset="0"/>
                <a:cs typeface="Times New Roman" pitchFamily="18" charset="0"/>
              </a:rPr>
              <a:t>components, tests, </a:t>
            </a:r>
            <a:r>
              <a:rPr lang="en-US" b="1" dirty="0" err="1" smtClean="0">
                <a:latin typeface="Times New Roman" pitchFamily="18" charset="0"/>
                <a:cs typeface="Times New Roman" pitchFamily="18" charset="0"/>
              </a:rPr>
              <a:t>css</a:t>
            </a:r>
            <a:r>
              <a:rPr lang="en-US" b="1" dirty="0" smtClean="0">
                <a:latin typeface="Times New Roman" pitchFamily="18" charset="0"/>
                <a:cs typeface="Times New Roman" pitchFamily="18" charset="0"/>
              </a:rPr>
              <a:t> files</a:t>
            </a:r>
            <a:r>
              <a:rPr lang="en-US" dirty="0" smtClean="0">
                <a:latin typeface="Times New Roman" pitchFamily="18" charset="0"/>
                <a:cs typeface="Times New Roman" pitchFamily="18" charset="0"/>
              </a:rPr>
              <a:t> etc. It’s the mind of our app.</a:t>
            </a:r>
          </a:p>
          <a:p>
            <a:r>
              <a:rPr lang="en-US" b="1" dirty="0" smtClean="0">
                <a:latin typeface="Times New Roman" pitchFamily="18" charset="0"/>
                <a:cs typeface="Times New Roman" pitchFamily="18" charset="0"/>
              </a:rPr>
              <a:t>App.css(file)</a:t>
            </a:r>
          </a:p>
          <a:p>
            <a:r>
              <a:rPr lang="en-US" dirty="0" smtClean="0">
                <a:latin typeface="Times New Roman" pitchFamily="18" charset="0"/>
                <a:cs typeface="Times New Roman" pitchFamily="18" charset="0"/>
              </a:rPr>
              <a:t>Contains styles of our react component(App.js)</a:t>
            </a:r>
          </a:p>
          <a:p>
            <a:r>
              <a:rPr lang="en-US" b="1" dirty="0" smtClean="0">
                <a:latin typeface="Times New Roman" pitchFamily="18" charset="0"/>
                <a:cs typeface="Times New Roman" pitchFamily="18" charset="0"/>
              </a:rPr>
              <a:t>App.js(file)</a:t>
            </a:r>
          </a:p>
          <a:p>
            <a:r>
              <a:rPr lang="en-US" dirty="0" smtClean="0">
                <a:latin typeface="Times New Roman" pitchFamily="18" charset="0"/>
                <a:cs typeface="Times New Roman" pitchFamily="18" charset="0"/>
              </a:rPr>
              <a:t>This file has very basic react component defined which can be replaced by our own root component</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err="1" smtClean="0">
                <a:latin typeface="Times New Roman" pitchFamily="18" charset="0"/>
                <a:cs typeface="Times New Roman" pitchFamily="18" charset="0"/>
              </a:rPr>
              <a:t>App.test.js</a:t>
            </a:r>
            <a:r>
              <a:rPr lang="en-US" b="1" dirty="0" smtClean="0">
                <a:latin typeface="Times New Roman" pitchFamily="18" charset="0"/>
                <a:cs typeface="Times New Roman" pitchFamily="18" charset="0"/>
              </a:rPr>
              <a:t>(file)</a:t>
            </a:r>
          </a:p>
          <a:p>
            <a:r>
              <a:rPr lang="en-US" dirty="0" smtClean="0">
                <a:latin typeface="Times New Roman" pitchFamily="18" charset="0"/>
                <a:cs typeface="Times New Roman" pitchFamily="18" charset="0"/>
              </a:rPr>
              <a:t>A very basic test(for the default app) is defined in this file which can be replace by our own tests. </a:t>
            </a:r>
            <a:r>
              <a:rPr lang="en-US" i="1" dirty="0" smtClean="0">
                <a:latin typeface="Times New Roman" pitchFamily="18" charset="0"/>
                <a:cs typeface="Times New Roman" pitchFamily="18" charset="0"/>
              </a:rPr>
              <a:t>[make use of </a:t>
            </a:r>
            <a:r>
              <a:rPr lang="en-US" b="1" i="1" dirty="0" smtClean="0">
                <a:latin typeface="Times New Roman" pitchFamily="18" charset="0"/>
                <a:cs typeface="Times New Roman" pitchFamily="18" charset="0"/>
              </a:rPr>
              <a:t>Jest</a:t>
            </a:r>
            <a:r>
              <a:rPr lang="en-US" i="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index.css(file)</a:t>
            </a:r>
          </a:p>
          <a:p>
            <a:r>
              <a:rPr lang="en-US" dirty="0" smtClean="0">
                <a:latin typeface="Times New Roman" pitchFamily="18" charset="0"/>
                <a:cs typeface="Times New Roman" pitchFamily="18" charset="0"/>
              </a:rPr>
              <a:t>Contains styles for general setup of our app.</a:t>
            </a:r>
          </a:p>
          <a:p>
            <a:r>
              <a:rPr lang="en-US" b="1" dirty="0" smtClean="0">
                <a:latin typeface="Times New Roman" pitchFamily="18" charset="0"/>
                <a:cs typeface="Times New Roman" pitchFamily="18" charset="0"/>
              </a:rPr>
              <a:t>index.js(file)</a:t>
            </a:r>
          </a:p>
          <a:p>
            <a:r>
              <a:rPr lang="en-US" dirty="0" smtClean="0">
                <a:latin typeface="Times New Roman" pitchFamily="18" charset="0"/>
                <a:cs typeface="Times New Roman" pitchFamily="18" charset="0"/>
              </a:rPr>
              <a:t>This files renders our component and registers service workers(unregistered by default)</a:t>
            </a:r>
          </a:p>
          <a:p>
            <a:r>
              <a:rPr lang="en-US" b="1" dirty="0" smtClean="0">
                <a:latin typeface="Times New Roman" pitchFamily="18" charset="0"/>
                <a:cs typeface="Times New Roman" pitchFamily="18" charset="0"/>
              </a:rPr>
              <a:t>logo.svg(file)</a:t>
            </a:r>
          </a:p>
          <a:p>
            <a:r>
              <a:rPr lang="en-US" dirty="0" err="1" smtClean="0">
                <a:latin typeface="Times New Roman" pitchFamily="18" charset="0"/>
                <a:cs typeface="Times New Roman" pitchFamily="18" charset="0"/>
              </a:rPr>
              <a:t>Svg</a:t>
            </a:r>
            <a:r>
              <a:rPr lang="en-US" dirty="0" smtClean="0">
                <a:latin typeface="Times New Roman" pitchFamily="18" charset="0"/>
                <a:cs typeface="Times New Roman" pitchFamily="18" charset="0"/>
              </a:rPr>
              <a:t> file of react logo, being used in component(App.js) by default.</a:t>
            </a: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setupTests.js(file)</a:t>
            </a:r>
          </a:p>
          <a:p>
            <a:r>
              <a:rPr lang="en-US" dirty="0" smtClean="0">
                <a:latin typeface="Times New Roman" pitchFamily="18" charset="0"/>
                <a:cs typeface="Times New Roman" pitchFamily="18" charset="0"/>
              </a:rPr>
              <a:t>As the name suggest this files setups tests and runs them. This file in directly invoked when we run tests from </a:t>
            </a:r>
            <a:r>
              <a:rPr lang="en-US" dirty="0" err="1" smtClean="0">
                <a:latin typeface="Times New Roman" pitchFamily="18" charset="0"/>
                <a:cs typeface="Times New Roman" pitchFamily="18" charset="0"/>
              </a:rPr>
              <a:t>cli</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npm</a:t>
            </a:r>
            <a:r>
              <a:rPr lang="en-US" i="1" dirty="0" smtClean="0">
                <a:latin typeface="Times New Roman" pitchFamily="18" charset="0"/>
                <a:cs typeface="Times New Roman" pitchFamily="18" charset="0"/>
              </a:rPr>
              <a:t> run test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[make use of</a:t>
            </a:r>
            <a:r>
              <a:rPr lang="en-US" i="1" smtClean="0">
                <a:latin typeface="Times New Roman" pitchFamily="18" charset="0"/>
                <a:cs typeface="Times New Roman" pitchFamily="18" charset="0"/>
              </a:rPr>
              <a:t> </a:t>
            </a:r>
            <a:r>
              <a:rPr lang="en-US" b="1" i="1" smtClean="0">
                <a:latin typeface="Times New Roman" pitchFamily="18" charset="0"/>
                <a:cs typeface="Times New Roman" pitchFamily="18" charset="0"/>
              </a:rPr>
              <a:t>Jest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233</Words>
  <Application>Microsoft Office PowerPoint</Application>
  <PresentationFormat>On-screen Show (4:3)</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Reactjs Project Folder Structure</vt:lpstr>
      <vt:lpstr>Project structure</vt:lpstr>
      <vt:lpstr>Slide 3</vt:lpstr>
      <vt:lpstr>Public folder</vt:lpstr>
      <vt:lpstr>Slide 5</vt:lpstr>
      <vt:lpstr>Source Folder</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16</cp:revision>
  <dcterms:created xsi:type="dcterms:W3CDTF">2006-08-16T00:00:00Z</dcterms:created>
  <dcterms:modified xsi:type="dcterms:W3CDTF">2022-10-26T06:24:51Z</dcterms:modified>
</cp:coreProperties>
</file>