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pull dir="l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Reactjs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103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Before discussing the creation of components, let’s discuss what is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Virtual DOM </a:t>
            </a:r>
            <a:r>
              <a:rPr lang="en-US" dirty="0" smtClean="0"/>
              <a:t>and why React uses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Virtual DOM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 descr="C:\Users\Hp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7975600" cy="29718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react?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React JS is a JavaScript library for creating user interfaces, making development of UI components easy and modular.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React JS was created by 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Jordan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Walke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 software engineer at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open sourced to the world by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Key feature of React are: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Component-based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Virtual DOM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Unidirectional data flow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JSX syntax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SEO Performance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Vs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Angular is one of the popular frameworks used for UI development. Let us compare React and Angular in brief:</a:t>
            </a:r>
          </a:p>
          <a:p>
            <a:endParaRPr lang="en-US" dirty="0"/>
          </a:p>
        </p:txBody>
      </p:sp>
      <p:pic>
        <p:nvPicPr>
          <p:cNvPr id="1026" name="Picture 2" descr="C:\Users\Hp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76600"/>
            <a:ext cx="7848600" cy="30480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Create-react-app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838200"/>
            <a:ext cx="8153400" cy="5257800"/>
          </a:xfrm>
        </p:spPr>
        <p:txBody>
          <a:bodyPr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 can use the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create-react-app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tool which provides a modern build setup allowing us to quickly create and run React applications with minimal configuration. create-react-app is a command-line interface (CLI).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 install create-react-app, follow the below steps:</a:t>
            </a:r>
          </a:p>
          <a:p>
            <a:pPr marL="514350" indent="-514350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.Install node.js with version 10+ from Node.js official site or from Software House.</a:t>
            </a:r>
          </a:p>
          <a:p>
            <a:pPr marL="514350" indent="-514350">
              <a:buNone/>
            </a:pPr>
            <a:r>
              <a:rPr lang="en-US" dirty="0" smtClean="0"/>
              <a:t>          </a:t>
            </a: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D:\&gt; node -v</a:t>
            </a:r>
          </a:p>
          <a:p>
            <a:pPr marL="514350" indent="-514350">
              <a:buNone/>
            </a:pP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v10.15.0</a:t>
            </a:r>
          </a:p>
          <a:p>
            <a:pPr marL="514350" indent="-514350">
              <a:buNone/>
            </a:pP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800" dirty="0" smtClean="0"/>
              <a:t>Install create-react-app by running the following command:</a:t>
            </a:r>
          </a:p>
          <a:p>
            <a:pPr marL="514350" indent="-514350">
              <a:buNone/>
            </a:pP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D:\&gt;</a:t>
            </a:r>
            <a:r>
              <a:rPr lang="en-US" sz="1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install -g create-react-app</a:t>
            </a:r>
          </a:p>
          <a:p>
            <a:pPr marL="514350" indent="-514350">
              <a:buNone/>
            </a:pP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1800" dirty="0" smtClean="0"/>
              <a:t> Once the installation is done, create a React app using the below command:</a:t>
            </a:r>
          </a:p>
          <a:p>
            <a:pPr marL="514350" indent="-514350">
              <a:buNone/>
            </a:pP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D:\&gt;create-react-app my-app</a:t>
            </a:r>
          </a:p>
          <a:p>
            <a:pPr marL="514350" indent="-514350">
              <a:buNone/>
            </a:pPr>
            <a:endParaRPr lang="en-US" sz="1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1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2050" name="Picture 2" descr="C:\Users\Hp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114800"/>
            <a:ext cx="7772400" cy="19050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 To run the application, navigate to the folder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my-app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and run the command as shown below: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sz="1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D:/&gt;my-app&gt;</a:t>
            </a:r>
            <a:r>
              <a:rPr lang="en-US" sz="1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start</a:t>
            </a:r>
          </a:p>
          <a:p>
            <a:pPr>
              <a:buNone/>
            </a:pPr>
            <a:r>
              <a:rPr lang="en-US" sz="1800" dirty="0" smtClean="0"/>
              <a:t>After successful compilation, the application will be loaded in the browser at the port "http://localhost:3000" as shown below.</a:t>
            </a:r>
          </a:p>
          <a:p>
            <a:pPr>
              <a:buNone/>
            </a:pPr>
            <a:endParaRPr lang="en-US" sz="18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/>
              <a:t>React application can also be created using create-react-app using the below command: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8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npx</a:t>
            </a:r>
            <a:r>
              <a:rPr lang="en-US" sz="1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create-react-app my-app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>
              <a:buNone/>
            </a:pPr>
            <a:r>
              <a:rPr lang="en-US" sz="1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dirty="0" smtClean="0"/>
              <a:t>where my-app is the name of the application</a:t>
            </a:r>
            <a:endParaRPr lang="en-US" sz="18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Rendering Elements to DOM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Observe the file </a:t>
            </a:r>
            <a:r>
              <a:rPr lang="en-US" sz="1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/index.js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ReactDOM.render</a:t>
            </a:r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(&lt;App /&gt;, </a:t>
            </a:r>
            <a:r>
              <a:rPr lang="en-US" sz="1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('root'));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ReactDOM.render</a:t>
            </a:r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/>
              <a:t>is used to render an element or component to the virtual DOM.</a:t>
            </a:r>
          </a:p>
          <a:p>
            <a:r>
              <a:rPr lang="en-US" sz="1800" dirty="0" smtClean="0"/>
              <a:t>The first argument specifies what needs to be rendered</a:t>
            </a:r>
          </a:p>
          <a:p>
            <a:r>
              <a:rPr lang="en-US" sz="1800" dirty="0" smtClean="0"/>
              <a:t>The second argument specifies where to render.</a:t>
            </a:r>
          </a:p>
          <a:p>
            <a:pPr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/>
              <a:t>The root element is present inside </a:t>
            </a:r>
            <a:r>
              <a:rPr lang="en-US" sz="1800" dirty="0" smtClean="0">
                <a:solidFill>
                  <a:srgbClr val="00B0F0"/>
                </a:solidFill>
              </a:rPr>
              <a:t>index.html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&lt;body&gt;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1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noscript</a:t>
            </a:r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&gt;You need to enable JavaScript to run this app.&lt;/</a:t>
            </a:r>
            <a:r>
              <a:rPr lang="en-US" sz="1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noscript</a:t>
            </a:r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&lt;div id="root"&gt;&lt;/div&gt;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&lt;/body&gt;</a:t>
            </a:r>
          </a:p>
          <a:p>
            <a:pPr>
              <a:buNone/>
            </a:pPr>
            <a:r>
              <a:rPr lang="en-US" sz="1800" dirty="0" smtClean="0"/>
              <a:t>We can render elements also using the render method as shown below.</a:t>
            </a:r>
          </a:p>
          <a:p>
            <a:pPr>
              <a:buNone/>
            </a:pPr>
            <a:endParaRPr lang="en-US" sz="18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nl-NL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ReactDOM.render(&lt;h1&gt;Hello React!&lt;h1/&gt;, document.getElementById('root'));</a:t>
            </a:r>
          </a:p>
          <a:p>
            <a:pPr>
              <a:buNone/>
            </a:pPr>
            <a:endParaRPr lang="en-US" sz="18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 Components?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Let's have look at the below application where we have different sections as a list of items, feedback, and chatting.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have the following challenges in developing this 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application: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 Entire page will get re-rendered even when a section 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the page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feedback section) undergoes changes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 We will have to re-write code for each item even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though they have similar behavior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3. We will have to take additional care to make sure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that the functionality of one part of the application do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not interfere with another part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**If we implement the above wireframe by dividing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them into components - encapsulating its own data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presentation logic then we can achieve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modularity and re-usability.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Hp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219200"/>
            <a:ext cx="2819400" cy="49530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id React Component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React components are the fundamental unit of any React application. They are capable of encapsulating data and view as a single unit. These components can work in conjunction with each other.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Components make code reusable, testing easy, and can take care of separation of concerns.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capability of creating own components is a major productivity boost to any web application development. 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Here,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components reside in virtual DOM and these components will be available as nodes in actual DOM.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</TotalTime>
  <Words>160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Reactjs</vt:lpstr>
      <vt:lpstr>What is react?</vt:lpstr>
      <vt:lpstr>Feature of React</vt:lpstr>
      <vt:lpstr>React Vs Angular</vt:lpstr>
      <vt:lpstr>Create-react-app</vt:lpstr>
      <vt:lpstr>Slide 6</vt:lpstr>
      <vt:lpstr>Rendering Elements to DOM</vt:lpstr>
      <vt:lpstr>Why Components?</vt:lpstr>
      <vt:lpstr>What id React Component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Hp</dc:creator>
  <cp:lastModifiedBy>Hp</cp:lastModifiedBy>
  <cp:revision>47</cp:revision>
  <dcterms:created xsi:type="dcterms:W3CDTF">2006-08-16T00:00:00Z</dcterms:created>
  <dcterms:modified xsi:type="dcterms:W3CDTF">2022-08-06T05:15:41Z</dcterms:modified>
</cp:coreProperties>
</file>