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33CF26-F021-4DBA-8C52-00B8882B9D0C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919C05-3E5E-4B5C-9960-2D6DD836C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republic.com/html-tutorial/html5-new-input-type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895600"/>
            <a:ext cx="6172200" cy="189436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953000"/>
            <a:ext cx="6172200" cy="1371600"/>
          </a:xfrm>
        </p:spPr>
        <p:txBody>
          <a:bodyPr/>
          <a:lstStyle/>
          <a:p>
            <a:r>
              <a:rPr lang="en-US" dirty="0" smtClean="0"/>
              <a:t>Hyper Text Markup Language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7848600" cy="616915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HTML 5 FEATURES</a:t>
            </a:r>
          </a:p>
          <a:p>
            <a:endParaRPr lang="en-US" dirty="0" smtClean="0"/>
          </a:p>
          <a:p>
            <a:r>
              <a:rPr lang="en-US" dirty="0" smtClean="0"/>
              <a:t>    New Input Types.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Audio</a:t>
            </a:r>
          </a:p>
          <a:p>
            <a:endParaRPr lang="en-US" dirty="0" smtClean="0"/>
          </a:p>
          <a:p>
            <a:r>
              <a:rPr lang="en-US" dirty="0" smtClean="0"/>
              <a:t>Video</a:t>
            </a:r>
          </a:p>
          <a:p>
            <a:endParaRPr lang="en-US" dirty="0" smtClean="0"/>
          </a:p>
          <a:p>
            <a:r>
              <a:rPr lang="en-US" dirty="0" smtClean="0"/>
              <a:t> SVG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7467600" cy="1143000"/>
          </a:xfrm>
        </p:spPr>
        <p:txBody>
          <a:bodyPr/>
          <a:lstStyle/>
          <a:p>
            <a:r>
              <a:rPr lang="en-US" dirty="0" smtClean="0"/>
              <a:t>New Input types:-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763000" cy="5867400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 HTML5 </a:t>
            </a:r>
            <a:r>
              <a:rPr lang="en-US" dirty="0" smtClean="0"/>
              <a:t>introduces several new </a:t>
            </a:r>
            <a:r>
              <a:rPr lang="en-US" dirty="0" smtClean="0">
                <a:hlinkClick r:id="rId2"/>
              </a:rPr>
              <a:t>&lt;input&gt;</a:t>
            </a:r>
            <a:r>
              <a:rPr lang="en-US" dirty="0" smtClean="0"/>
              <a:t> types like email, date, time, color, range, etc. to improve the user experience and to make the forms more interactive.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color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date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"/>
              </a:rPr>
              <a:t>datetime</a:t>
            </a:r>
            <a:r>
              <a:rPr lang="en-US" dirty="0" smtClean="0">
                <a:hlinkClick r:id="rId2"/>
              </a:rPr>
              <a:t>-local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email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month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number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range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search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"/>
              </a:rPr>
              <a:t>tel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time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"/>
              </a:rPr>
              <a:t>url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week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 Vector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873752"/>
          </a:xfrm>
        </p:spPr>
        <p:txBody>
          <a:bodyPr/>
          <a:lstStyle/>
          <a:p>
            <a:r>
              <a:rPr lang="en-US" dirty="0" smtClean="0"/>
              <a:t>The Scalable Vector Graphics (SVG) is an XML-based image format that is used to define two-dimensional vector based graphics for the Web.</a:t>
            </a:r>
          </a:p>
          <a:p>
            <a:endParaRPr lang="en-US" dirty="0" smtClean="0"/>
          </a:p>
          <a:p>
            <a:r>
              <a:rPr lang="en-US" dirty="0" smtClean="0"/>
              <a:t>A vector image can be scaled up or down to any extent without losing the image quality.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</TotalTime>
  <Words>72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HTML</vt:lpstr>
      <vt:lpstr>Slide 2</vt:lpstr>
      <vt:lpstr>New Input types:-</vt:lpstr>
      <vt:lpstr>Slide 4</vt:lpstr>
      <vt:lpstr>Slide 5</vt:lpstr>
      <vt:lpstr>Scalable  Vector Graphics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SYSTEM1</dc:creator>
  <cp:lastModifiedBy>SYSTEM1</cp:lastModifiedBy>
  <cp:revision>24</cp:revision>
  <dcterms:created xsi:type="dcterms:W3CDTF">2016-08-19T10:34:27Z</dcterms:created>
  <dcterms:modified xsi:type="dcterms:W3CDTF">2016-08-19T12:28:44Z</dcterms:modified>
</cp:coreProperties>
</file>