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7FF3-EF20-480A-899C-41477D5C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B385-C673-40C9-A73A-42BE2301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2453"/>
            <a:ext cx="8946541" cy="6066848"/>
          </a:xfrm>
        </p:spPr>
        <p:txBody>
          <a:bodyPr/>
          <a:lstStyle/>
          <a:p>
            <a:r>
              <a:rPr lang="en-US" dirty="0"/>
              <a:t>Html table tag is used to display data in tabular form(row*column).</a:t>
            </a:r>
          </a:p>
          <a:p>
            <a:r>
              <a:rPr lang="en-US" dirty="0"/>
              <a:t>There can be many  columns in row. tables are used to manage the layout of the page</a:t>
            </a:r>
          </a:p>
          <a:p>
            <a:r>
              <a:rPr lang="en-US" dirty="0"/>
              <a:t>&lt;table&gt; it is used to create table</a:t>
            </a:r>
          </a:p>
          <a:p>
            <a:r>
              <a:rPr lang="en-US" dirty="0"/>
              <a:t>&lt;tr&gt;      it is defines row in a table</a:t>
            </a:r>
          </a:p>
          <a:p>
            <a:r>
              <a:rPr lang="en-US" dirty="0"/>
              <a:t>&lt;td&gt;    it defines a cell in a table. column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 it defines </a:t>
            </a:r>
            <a:r>
              <a:rPr lang="en-US" dirty="0" err="1"/>
              <a:t>hedder</a:t>
            </a:r>
            <a:r>
              <a:rPr lang="en-US" dirty="0"/>
              <a:t>  </a:t>
            </a:r>
            <a:r>
              <a:rPr lang="en-US" dirty="0" err="1"/>
              <a:t>acell</a:t>
            </a:r>
            <a:r>
              <a:rPr lang="en-US" dirty="0"/>
              <a:t> in table</a:t>
            </a:r>
          </a:p>
          <a:p>
            <a:r>
              <a:rPr lang="en-US" dirty="0"/>
              <a:t>&lt;caption&gt; it defines table caption</a:t>
            </a:r>
          </a:p>
          <a:p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 it specifies a group of one or more columns in a table formatting</a:t>
            </a:r>
          </a:p>
          <a:p>
            <a:r>
              <a:rPr lang="en-US" dirty="0"/>
              <a:t>&lt;</a:t>
            </a:r>
            <a:r>
              <a:rPr lang="en-US" dirty="0" err="1"/>
              <a:t>colspan</a:t>
            </a:r>
            <a:r>
              <a:rPr lang="en-US" dirty="0"/>
              <a:t>&gt; it is used </a:t>
            </a:r>
            <a:r>
              <a:rPr lang="en-US" dirty="0" err="1"/>
              <a:t>no.of</a:t>
            </a:r>
            <a:r>
              <a:rPr lang="en-US" dirty="0"/>
              <a:t> cols is merge ex:&lt;tr&gt;</a:t>
            </a:r>
          </a:p>
          <a:p>
            <a:r>
              <a:rPr lang="en-US" dirty="0"/>
              <a:t>&lt;</a:t>
            </a:r>
            <a:r>
              <a:rPr lang="en-US" dirty="0" err="1"/>
              <a:t>rowspan</a:t>
            </a:r>
            <a:r>
              <a:rPr lang="en-US" dirty="0"/>
              <a:t>&gt; it is  used to </a:t>
            </a:r>
            <a:r>
              <a:rPr lang="en-US" dirty="0" err="1"/>
              <a:t>no.of</a:t>
            </a:r>
            <a:r>
              <a:rPr lang="en-US" dirty="0"/>
              <a:t> rows merged</a:t>
            </a:r>
          </a:p>
          <a:p>
            <a:r>
              <a:rPr lang="en-US" dirty="0"/>
              <a:t>Ex:&lt;table&gt; </a:t>
            </a:r>
          </a:p>
          <a:p>
            <a:r>
              <a:rPr lang="en-US" dirty="0"/>
              <a:t>&lt;tr&gt;&lt;td </a:t>
            </a:r>
            <a:r>
              <a:rPr lang="en-US" dirty="0" err="1"/>
              <a:t>rowspan</a:t>
            </a:r>
            <a:r>
              <a:rPr lang="en-US" dirty="0"/>
              <a:t>=2&gt;data1&lt;/td&gt;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4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9D5-59B4-4821-A1BF-A4FA1BB5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Lists,image</a:t>
            </a:r>
            <a:r>
              <a:rPr lang="en-US" dirty="0"/>
              <a:t> tags in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E1F3-78D4-4E69-88EC-839702C5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is used </a:t>
            </a:r>
            <a:r>
              <a:rPr lang="en-US" dirty="0" err="1"/>
              <a:t>displed</a:t>
            </a:r>
            <a:r>
              <a:rPr lang="en-US" dirty="0"/>
              <a:t> the data in the form of symbols or numbers&lt;li&gt;</a:t>
            </a:r>
          </a:p>
          <a:p>
            <a:r>
              <a:rPr lang="en-US" dirty="0"/>
              <a:t>Those are two types </a:t>
            </a:r>
            <a:r>
              <a:rPr lang="en-US" dirty="0" err="1"/>
              <a:t>orderlist</a:t>
            </a:r>
            <a:r>
              <a:rPr lang="en-US" dirty="0"/>
              <a:t> ex:123,abc.ABC,I,II&lt;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  <a:r>
              <a:rPr lang="en-US" dirty="0" err="1"/>
              <a:t>unorderlist</a:t>
            </a:r>
            <a:r>
              <a:rPr lang="en-US" dirty="0"/>
              <a:t>&lt;ul&gt; </a:t>
            </a:r>
            <a:r>
              <a:rPr lang="en-US" dirty="0" err="1"/>
              <a:t>ex:disc,square,circle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attributes single=“</a:t>
            </a:r>
            <a:r>
              <a:rPr lang="en-US" dirty="0" err="1"/>
              <a:t>list,style</a:t>
            </a:r>
            <a:r>
              <a:rPr lang="en-US" dirty="0"/>
              <a:t>-type</a:t>
            </a:r>
          </a:p>
          <a:p>
            <a:pPr marL="0" indent="0">
              <a:buNone/>
            </a:pPr>
            <a:r>
              <a:rPr lang="en-US" dirty="0"/>
              <a:t>&lt;ul single=“list  </a:t>
            </a:r>
            <a:r>
              <a:rPr lang="en-US" dirty="0" err="1"/>
              <a:t>style-type:circle</a:t>
            </a:r>
            <a:r>
              <a:rPr lang="en-US" dirty="0"/>
              <a:t>”&gt; &lt;li&gt;</a:t>
            </a:r>
            <a:r>
              <a:rPr lang="en-US" dirty="0" err="1"/>
              <a:t>cse</a:t>
            </a:r>
            <a:r>
              <a:rPr lang="en-US" dirty="0"/>
              <a:t>&lt;/li&gt;&lt;li&gt;</a:t>
            </a:r>
            <a:r>
              <a:rPr lang="en-US" dirty="0" err="1"/>
              <a:t>eee</a:t>
            </a:r>
            <a:r>
              <a:rPr lang="en-US" dirty="0"/>
              <a:t>&lt;/li&gt;&lt;/ul&gt;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type=“A”&gt; &lt;li&gt;</a:t>
            </a:r>
            <a:r>
              <a:rPr lang="en-US" dirty="0" err="1"/>
              <a:t>cse</a:t>
            </a:r>
            <a:r>
              <a:rPr lang="en-US" dirty="0"/>
              <a:t>&lt;/li&gt;&lt;li&gt;</a:t>
            </a:r>
            <a:r>
              <a:rPr lang="en-US" dirty="0" err="1"/>
              <a:t>eee</a:t>
            </a:r>
            <a:r>
              <a:rPr lang="en-US" dirty="0"/>
              <a:t>&lt;/li&gt; </a:t>
            </a:r>
            <a:r>
              <a:rPr lang="en-US" dirty="0" err="1"/>
              <a:t>op:A</a:t>
            </a:r>
            <a:r>
              <a:rPr lang="en-US" dirty="0"/>
              <a:t> </a:t>
            </a:r>
            <a:r>
              <a:rPr lang="en-US" dirty="0" err="1"/>
              <a:t>cse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Image tag is used to display image &lt;</a:t>
            </a:r>
            <a:r>
              <a:rPr lang="en-US" dirty="0" err="1"/>
              <a:t>img</a:t>
            </a:r>
            <a:r>
              <a:rPr lang="en-US" dirty="0"/>
              <a:t>&gt;….&lt;/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Attributes :</a:t>
            </a:r>
            <a:r>
              <a:rPr lang="en-US" dirty="0" err="1"/>
              <a:t>src</a:t>
            </a:r>
            <a:r>
              <a:rPr lang="en-US" dirty="0"/>
              <a:t>-where the image </a:t>
            </a:r>
            <a:r>
              <a:rPr lang="en-US" dirty="0" err="1"/>
              <a:t>exist.height,width</a:t>
            </a:r>
            <a:r>
              <a:rPr lang="en-US" dirty="0"/>
              <a:t> in </a:t>
            </a:r>
            <a:r>
              <a:rPr lang="en-US" dirty="0" err="1"/>
              <a:t>pixles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Align left/right ,alt  alternator(text)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=“\hello.jpg” alt=“hello” width=“300” height=“300” align=“right”&gt;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17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3C42-8294-4A44-997F-6B82FD79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Hyperlink( anchor) in html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DFDA-703A-4E50-9EB3-DED7C6F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Anchor tag is used to set the hyperlinks&lt;a&gt;….&lt;/a&gt;</a:t>
            </a:r>
          </a:p>
          <a:p>
            <a:r>
              <a:rPr lang="en-US" dirty="0"/>
              <a:t>Attributes: 1.href=hyperlink </a:t>
            </a:r>
            <a:r>
              <a:rPr lang="en-US" dirty="0" err="1"/>
              <a:t>refernce</a:t>
            </a:r>
            <a:r>
              <a:rPr lang="en-US" dirty="0"/>
              <a:t> the target web page display</a:t>
            </a:r>
          </a:p>
          <a:p>
            <a:r>
              <a:rPr lang="en-US" dirty="0"/>
              <a:t>2.title = used for tool tip, target=by default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=“http;\\www.yputube.com&gt;youtube&lt;/a&gt;</a:t>
            </a:r>
          </a:p>
          <a:p>
            <a:r>
              <a:rPr lang="en-IN" dirty="0"/>
              <a:t>&lt;html&gt;&lt;head&gt;&lt;title&gt;image&lt;/title&gt;&lt;/head&gt;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=“table.html”&gt;table&lt;/a&gt;&lt;/body&gt;&lt;/html&gt;</a:t>
            </a:r>
          </a:p>
          <a:p>
            <a:r>
              <a:rPr lang="en-IN" dirty="0"/>
              <a:t>&lt;marquee&gt;is used to </a:t>
            </a:r>
            <a:r>
              <a:rPr lang="en-IN" dirty="0" err="1"/>
              <a:t>diplay</a:t>
            </a:r>
            <a:r>
              <a:rPr lang="en-IN" dirty="0"/>
              <a:t> scroll the text </a:t>
            </a:r>
            <a:r>
              <a:rPr lang="en-IN" dirty="0" err="1"/>
              <a:t>Lto</a:t>
            </a:r>
            <a:r>
              <a:rPr lang="en-IN" dirty="0"/>
              <a:t> </a:t>
            </a:r>
            <a:r>
              <a:rPr lang="en-IN" dirty="0" err="1"/>
              <a:t>R.the</a:t>
            </a:r>
            <a:r>
              <a:rPr lang="en-IN" dirty="0"/>
              <a:t> text will be move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&lt;marquee behaviour=“alternative” font size=“20” </a:t>
            </a:r>
            <a:r>
              <a:rPr lang="en-IN" dirty="0" err="1"/>
              <a:t>color</a:t>
            </a:r>
            <a:r>
              <a:rPr lang="en-IN" dirty="0"/>
              <a:t>=“green”&gt;</a:t>
            </a:r>
            <a:r>
              <a:rPr lang="en-IN" dirty="0" err="1"/>
              <a:t>jhansy</a:t>
            </a:r>
            <a:r>
              <a:rPr lang="en-IN" dirty="0"/>
              <a:t>&lt;/marquee&gt;</a:t>
            </a:r>
          </a:p>
        </p:txBody>
      </p:sp>
    </p:spTree>
    <p:extLst>
      <p:ext uri="{BB962C8B-B14F-4D97-AF65-F5344CB8AC3E}">
        <p14:creationId xmlns:p14="http://schemas.microsoft.com/office/powerpoint/2010/main" val="16177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DAE-4686-42B0-BC48-08395FB9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0496-E29E-4887-9F70-BD0521AD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79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442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Tables in html</vt:lpstr>
      <vt:lpstr>Lists,image tags in html</vt:lpstr>
      <vt:lpstr>Hyperlink( anchor) in html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 in html</dc:title>
  <dc:creator>swamy soma</dc:creator>
  <cp:lastModifiedBy>swamy soma</cp:lastModifiedBy>
  <cp:revision>9</cp:revision>
  <dcterms:created xsi:type="dcterms:W3CDTF">2021-04-19T13:03:37Z</dcterms:created>
  <dcterms:modified xsi:type="dcterms:W3CDTF">2021-04-19T14:05:17Z</dcterms:modified>
</cp:coreProperties>
</file>