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Introduction-To-Database-ppt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Introduction-To-Database-pp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Introduction-To-Database-pp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Introduction-To-Database-pp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Introduction-To-Database-pp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Introduction-To-Database-pp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Introduction-To-Database-pp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Introduction-To-Database-pp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Introduction-To-Database-pp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Introduction-To-Database-pp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Introduction-To-Database-pp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Introduction-To-Database-p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Introduction-To-Database-p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Introduction-To-Database-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Introduction-To-Database-p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Introduction-To-Database-p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Introduction-To-Database-p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Introduction-To-Database-pp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Introduction-To-Database-pp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