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.</a:t>
            </a:r>
            <a:r>
              <a:rPr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)</a:t>
            </a:r>
            <a:endParaRPr altLang="en-US" lang="zh-CN"/>
          </a:p>
          <a:p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L</a:t>
            </a:r>
            <a:r>
              <a:rPr altLang="en-US" dirty="0" sz="2400" lang="en-US"/>
              <a:t>L</a:t>
            </a:r>
            <a:r>
              <a:rPr altLang="en-US" dirty="0" sz="2400" lang="en-US"/>
              <a:t>E</a:t>
            </a:r>
            <a:r>
              <a:rPr altLang="en-US" dirty="0" sz="2400" lang="en-US"/>
              <a:t>G</a:t>
            </a:r>
            <a:r>
              <a:rPr altLang="en-US" dirty="0" sz="2400" lang="en-US"/>
              <a:t>E</a:t>
            </a:r>
            <a:r>
              <a:rPr altLang="en-US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college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w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35088" r="0" b="43543"/>
          <a:stretch>
            <a:fillRect/>
          </a:stretch>
        </p:blipFill>
        <p:spPr>
          <a:xfrm rot="0">
            <a:off x="265814" y="1695450"/>
            <a:ext cx="11011403" cy="468726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1" name=""/>
          <p:cNvSpPr txBox="1"/>
          <p:nvPr/>
        </p:nvSpPr>
        <p:spPr>
          <a:xfrm>
            <a:off x="1699084" y="1806751"/>
            <a:ext cx="8269504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essing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urces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iciency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luation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ess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819400" y="1836165"/>
            <a:ext cx="4000000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70C0"/>
                </a:solidFill>
              </a:rPr>
              <a:t>E</a:t>
            </a:r>
            <a:r>
              <a:rPr sz="2800" lang="en-US">
                <a:solidFill>
                  <a:srgbClr val="0070C0"/>
                </a:solidFill>
              </a:rPr>
              <a:t>m</a:t>
            </a:r>
            <a:r>
              <a:rPr sz="2800" lang="en-US">
                <a:solidFill>
                  <a:srgbClr val="0070C0"/>
                </a:solidFill>
              </a:rPr>
              <a:t>p</a:t>
            </a:r>
            <a:r>
              <a:rPr sz="2800" lang="en-US">
                <a:solidFill>
                  <a:srgbClr val="0070C0"/>
                </a:solidFill>
              </a:rPr>
              <a:t>l</a:t>
            </a:r>
            <a:r>
              <a:rPr sz="2800" lang="en-US">
                <a:solidFill>
                  <a:srgbClr val="0070C0"/>
                </a:solidFill>
              </a:rPr>
              <a:t>o</a:t>
            </a:r>
            <a:r>
              <a:rPr sz="2800" lang="en-US">
                <a:solidFill>
                  <a:srgbClr val="0070C0"/>
                </a:solidFill>
              </a:rPr>
              <a:t>y</a:t>
            </a:r>
            <a:r>
              <a:rPr sz="2800" lang="en-US">
                <a:solidFill>
                  <a:srgbClr val="0070C0"/>
                </a:solidFill>
              </a:rPr>
              <a:t>e</a:t>
            </a:r>
            <a:r>
              <a:rPr sz="2800" lang="en-US">
                <a:solidFill>
                  <a:srgbClr val="0070C0"/>
                </a:solidFill>
              </a:rPr>
              <a:t>e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p</a:t>
            </a:r>
            <a:r>
              <a:rPr sz="2800" lang="en-US">
                <a:solidFill>
                  <a:srgbClr val="0070C0"/>
                </a:solidFill>
              </a:rPr>
              <a:t>e</a:t>
            </a:r>
            <a:r>
              <a:rPr sz="2800" lang="en-US">
                <a:solidFill>
                  <a:srgbClr val="0070C0"/>
                </a:solidFill>
              </a:rPr>
              <a:t>r</a:t>
            </a:r>
            <a:r>
              <a:rPr sz="2800" lang="en-US">
                <a:solidFill>
                  <a:srgbClr val="0070C0"/>
                </a:solidFill>
              </a:rPr>
              <a:t>f</a:t>
            </a:r>
            <a:r>
              <a:rPr sz="2800" lang="en-US">
                <a:solidFill>
                  <a:srgbClr val="0070C0"/>
                </a:solidFill>
              </a:rPr>
              <a:t>o</a:t>
            </a:r>
            <a:r>
              <a:rPr sz="2800" lang="en-US">
                <a:solidFill>
                  <a:srgbClr val="0070C0"/>
                </a:solidFill>
              </a:rPr>
              <a:t>rmance </a:t>
            </a:r>
            <a:r>
              <a:rPr sz="2800" lang="en-US">
                <a:solidFill>
                  <a:srgbClr val="0070C0"/>
                </a:solidFill>
              </a:rPr>
              <a:t>a</a:t>
            </a:r>
            <a:r>
              <a:rPr sz="2800" lang="en-US">
                <a:solidFill>
                  <a:srgbClr val="0070C0"/>
                </a:solidFill>
              </a:rPr>
              <a:t>n</a:t>
            </a:r>
            <a:r>
              <a:rPr sz="2800" lang="en-US">
                <a:solidFill>
                  <a:srgbClr val="0070C0"/>
                </a:solidFill>
              </a:rPr>
              <a:t>a</a:t>
            </a:r>
            <a:r>
              <a:rPr sz="2800" lang="en-US">
                <a:solidFill>
                  <a:srgbClr val="0070C0"/>
                </a:solidFill>
              </a:rPr>
              <a:t>l</a:t>
            </a:r>
            <a:r>
              <a:rPr sz="2800" lang="en-US">
                <a:solidFill>
                  <a:srgbClr val="0070C0"/>
                </a:solidFill>
              </a:rPr>
              <a:t>y</a:t>
            </a:r>
            <a:r>
              <a:rPr sz="2800" lang="en-US">
                <a:solidFill>
                  <a:srgbClr val="0070C0"/>
                </a:solidFill>
              </a:rPr>
              <a:t>s</a:t>
            </a:r>
            <a:r>
              <a:rPr sz="2800" lang="en-US">
                <a:solidFill>
                  <a:srgbClr val="0070C0"/>
                </a:solidFill>
              </a:rPr>
              <a:t>i</a:t>
            </a:r>
            <a:r>
              <a:rPr sz="2800" lang="en-US">
                <a:solidFill>
                  <a:srgbClr val="0070C0"/>
                </a:solidFill>
              </a:rPr>
              <a:t>s</a:t>
            </a:r>
            <a:r>
              <a:rPr sz="2800" lang="en-US">
                <a:solidFill>
                  <a:srgbClr val="0070C0"/>
                </a:solidFill>
              </a:rPr>
              <a:t>:</a:t>
            </a:r>
            <a:endParaRPr sz="2800" lang="en-US">
              <a:solidFill>
                <a:srgbClr val="0070C0"/>
              </a:solidFill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2333875" y="2765803"/>
            <a:ext cx="4000000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luate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ure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's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owledge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nication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lities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990599" y="1947068"/>
            <a:ext cx="4000000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70C0"/>
                </a:solidFill>
              </a:rPr>
              <a:t>P</a:t>
            </a:r>
            <a:r>
              <a:rPr sz="2800" lang="en-US">
                <a:solidFill>
                  <a:srgbClr val="0070C0"/>
                </a:solidFill>
              </a:rPr>
              <a:t>e</a:t>
            </a:r>
            <a:r>
              <a:rPr sz="2800" lang="en-US">
                <a:solidFill>
                  <a:srgbClr val="0070C0"/>
                </a:solidFill>
              </a:rPr>
              <a:t>r</a:t>
            </a:r>
            <a:r>
              <a:rPr sz="2800" lang="en-US">
                <a:solidFill>
                  <a:srgbClr val="0070C0"/>
                </a:solidFill>
              </a:rPr>
              <a:t>formance </a:t>
            </a:r>
            <a:r>
              <a:rPr sz="2800" lang="en-US">
                <a:solidFill>
                  <a:srgbClr val="0070C0"/>
                </a:solidFill>
              </a:rPr>
              <a:t>a</a:t>
            </a:r>
            <a:r>
              <a:rPr sz="2800" lang="en-US">
                <a:solidFill>
                  <a:srgbClr val="0070C0"/>
                </a:solidFill>
              </a:rPr>
              <a:t>n</a:t>
            </a:r>
            <a:r>
              <a:rPr sz="2800" lang="en-US">
                <a:solidFill>
                  <a:srgbClr val="0070C0"/>
                </a:solidFill>
              </a:rPr>
              <a:t>a</a:t>
            </a:r>
            <a:r>
              <a:rPr sz="2800" lang="en-US">
                <a:solidFill>
                  <a:srgbClr val="0070C0"/>
                </a:solidFill>
              </a:rPr>
              <a:t>l</a:t>
            </a:r>
            <a:r>
              <a:rPr sz="2800" lang="en-US">
                <a:solidFill>
                  <a:srgbClr val="0070C0"/>
                </a:solidFill>
              </a:rPr>
              <a:t>y</a:t>
            </a:r>
            <a:r>
              <a:rPr sz="2800" lang="en-US">
                <a:solidFill>
                  <a:srgbClr val="0070C0"/>
                </a:solidFill>
              </a:rPr>
              <a:t>s</a:t>
            </a:r>
            <a:r>
              <a:rPr sz="2800" lang="en-US">
                <a:solidFill>
                  <a:srgbClr val="0070C0"/>
                </a:solidFill>
              </a:rPr>
              <a:t>i</a:t>
            </a:r>
            <a:r>
              <a:rPr sz="2800" lang="en-US">
                <a:solidFill>
                  <a:srgbClr val="0070C0"/>
                </a:solidFill>
              </a:rPr>
              <a:t>s</a:t>
            </a:r>
            <a:r>
              <a:rPr sz="2800" lang="en-US">
                <a:solidFill>
                  <a:srgbClr val="0070C0"/>
                </a:solidFill>
              </a:rPr>
              <a:t>:</a:t>
            </a:r>
            <a:endParaRPr sz="2800" lang="en-US">
              <a:solidFill>
                <a:srgbClr val="0070C0"/>
              </a:solidFill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2167785" y="2569368"/>
            <a:ext cx="918563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employee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ch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10444" y="2122067"/>
            <a:ext cx="6856559" cy="429302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2853237" y="17640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70C0"/>
                </a:solidFill>
              </a:rPr>
              <a:t>S</a:t>
            </a:r>
            <a:r>
              <a:rPr sz="2800" lang="en-US">
                <a:solidFill>
                  <a:srgbClr val="0070C0"/>
                </a:solidFill>
              </a:rPr>
              <a:t>o</a:t>
            </a:r>
            <a:r>
              <a:rPr sz="2800" lang="en-US">
                <a:solidFill>
                  <a:srgbClr val="0070C0"/>
                </a:solidFill>
              </a:rPr>
              <a:t>l</a:t>
            </a:r>
            <a:r>
              <a:rPr sz="2800" lang="en-US">
                <a:solidFill>
                  <a:srgbClr val="0070C0"/>
                </a:solidFill>
              </a:rPr>
              <a:t>u</a:t>
            </a:r>
            <a:r>
              <a:rPr sz="2800" lang="en-US">
                <a:solidFill>
                  <a:srgbClr val="0070C0"/>
                </a:solidFill>
              </a:rPr>
              <a:t>tion </a:t>
            </a:r>
            <a:r>
              <a:rPr sz="2800" lang="en-US">
                <a:solidFill>
                  <a:srgbClr val="0070C0"/>
                </a:solidFill>
              </a:rPr>
              <a:t>o</a:t>
            </a:r>
            <a:r>
              <a:rPr sz="2800" lang="en-US">
                <a:solidFill>
                  <a:srgbClr val="0070C0"/>
                </a:solidFill>
              </a:rPr>
              <a:t>v</a:t>
            </a:r>
            <a:r>
              <a:rPr sz="2800" lang="en-US">
                <a:solidFill>
                  <a:srgbClr val="0070C0"/>
                </a:solidFill>
              </a:rPr>
              <a:t>e</a:t>
            </a:r>
            <a:r>
              <a:rPr sz="2800" lang="en-US">
                <a:solidFill>
                  <a:srgbClr val="0070C0"/>
                </a:solidFill>
              </a:rPr>
              <a:t>r</a:t>
            </a:r>
            <a:r>
              <a:rPr sz="2800" lang="en-US">
                <a:solidFill>
                  <a:srgbClr val="0070C0"/>
                </a:solidFill>
              </a:rPr>
              <a:t>view</a:t>
            </a:r>
            <a:r>
              <a:rPr sz="2800" lang="en-US">
                <a:solidFill>
                  <a:srgbClr val="0070C0"/>
                </a:solidFill>
              </a:rPr>
              <a:t>:</a:t>
            </a:r>
            <a:endParaRPr sz="2800" lang="en-US">
              <a:solidFill>
                <a:srgbClr val="0070C0"/>
              </a:solidFill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5908597" y="7736010"/>
            <a:ext cx="374804" cy="34876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tem </a:t>
            </a:r>
            <a:r>
              <a:rPr sz="2800" lang="en-US">
                <a:solidFill>
                  <a:srgbClr val="000000"/>
                </a:solidFill>
              </a:rPr>
              <a:t>utilising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nced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arning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4283400" y="2335529"/>
            <a:ext cx="4000000" cy="1513841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ment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formance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lysis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ystem 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lising </a:t>
            </a:r>
            <a:r>
              <a:rPr sz="2400" lang="en-US">
                <a:solidFill>
                  <a:srgbClr val="000000"/>
                </a:solidFill>
              </a:rPr>
              <a:t>advanced </a:t>
            </a:r>
            <a:r>
              <a:rPr sz="2400" lang="en-US">
                <a:solidFill>
                  <a:srgbClr val="000000"/>
                </a:solidFill>
              </a:rPr>
              <a:t>analytics </a:t>
            </a:r>
            <a:r>
              <a:rPr sz="2400" lang="en-US">
                <a:solidFill>
                  <a:srgbClr val="000000"/>
                </a:solidFill>
              </a:rPr>
              <a:t>and </a:t>
            </a:r>
            <a:r>
              <a:rPr sz="2400" lang="en-US">
                <a:solidFill>
                  <a:srgbClr val="000000"/>
                </a:solidFill>
              </a:rPr>
              <a:t>machine </a:t>
            </a:r>
            <a:r>
              <a:rPr sz="2400" lang="en-US">
                <a:solidFill>
                  <a:srgbClr val="000000"/>
                </a:solidFill>
              </a:rPr>
              <a:t>learning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2695573" y="3906201"/>
            <a:ext cx="4011524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70C0"/>
                </a:solidFill>
              </a:rPr>
              <a:t>M</a:t>
            </a:r>
            <a:r>
              <a:rPr sz="2800" lang="en-US">
                <a:solidFill>
                  <a:srgbClr val="0070C0"/>
                </a:solidFill>
              </a:rPr>
              <a:t>e</a:t>
            </a:r>
            <a:r>
              <a:rPr sz="2800" lang="en-US">
                <a:solidFill>
                  <a:srgbClr val="0070C0"/>
                </a:solidFill>
              </a:rPr>
              <a:t>t</a:t>
            </a:r>
            <a:r>
              <a:rPr sz="2800" lang="en-US">
                <a:solidFill>
                  <a:srgbClr val="0070C0"/>
                </a:solidFill>
              </a:rPr>
              <a:t>h</a:t>
            </a:r>
            <a:r>
              <a:rPr sz="2800" lang="en-US">
                <a:solidFill>
                  <a:srgbClr val="0070C0"/>
                </a:solidFill>
              </a:rPr>
              <a:t>o</a:t>
            </a:r>
            <a:r>
              <a:rPr sz="2800" lang="en-US">
                <a:solidFill>
                  <a:srgbClr val="0070C0"/>
                </a:solidFill>
              </a:rPr>
              <a:t>d</a:t>
            </a:r>
            <a:r>
              <a:rPr sz="2800" lang="en-US">
                <a:solidFill>
                  <a:srgbClr val="0070C0"/>
                </a:solidFill>
              </a:rPr>
              <a:t>o</a:t>
            </a:r>
            <a:r>
              <a:rPr sz="2800" lang="en-US">
                <a:solidFill>
                  <a:srgbClr val="0070C0"/>
                </a:solidFill>
              </a:rPr>
              <a:t>l</a:t>
            </a:r>
            <a:r>
              <a:rPr sz="2800" lang="en-US">
                <a:solidFill>
                  <a:srgbClr val="0070C0"/>
                </a:solidFill>
              </a:rPr>
              <a:t>o</a:t>
            </a:r>
            <a:r>
              <a:rPr sz="2800" lang="en-US">
                <a:solidFill>
                  <a:srgbClr val="0070C0"/>
                </a:solidFill>
              </a:rPr>
              <a:t>gy</a:t>
            </a:r>
            <a:r>
              <a:rPr sz="2800" lang="en-US">
                <a:solidFill>
                  <a:srgbClr val="0070C0"/>
                </a:solidFill>
              </a:rPr>
              <a:t>:</a:t>
            </a:r>
            <a:endParaRPr sz="2800" lang="en-US">
              <a:solidFill>
                <a:srgbClr val="0070C0"/>
              </a:solidFill>
            </a:endParaRPr>
          </a:p>
          <a:p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 </a:t>
            </a:r>
            <a:endParaRPr sz="2800" lang="en-US">
              <a:solidFill>
                <a:srgbClr val="0070C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4283400" y="4371021"/>
            <a:ext cx="4000000" cy="1920241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rious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ources 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o 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reate </a:t>
            </a:r>
            <a:r>
              <a:rPr sz="2000" lang="en-US">
                <a:solidFill>
                  <a:srgbClr val="000000"/>
                </a:solidFill>
              </a:rPr>
              <a:t>a 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prehensive 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formance 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e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ictive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lytics 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ast 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ture 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formance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2" name=""/>
          <p:cNvSpPr txBox="1"/>
          <p:nvPr/>
        </p:nvSpPr>
        <p:spPr>
          <a:xfrm>
            <a:off x="755332" y="1668927"/>
            <a:ext cx="647758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70C0"/>
                </a:solidFill>
              </a:rPr>
              <a:t>D</a:t>
            </a:r>
            <a:r>
              <a:rPr sz="2800" lang="en-US">
                <a:solidFill>
                  <a:srgbClr val="0070C0"/>
                </a:solidFill>
              </a:rPr>
              <a:t>a</a:t>
            </a:r>
            <a:r>
              <a:rPr sz="2800" lang="en-US">
                <a:solidFill>
                  <a:srgbClr val="0070C0"/>
                </a:solidFill>
              </a:rPr>
              <a:t>t</a:t>
            </a:r>
            <a:r>
              <a:rPr sz="2800" lang="en-US">
                <a:solidFill>
                  <a:srgbClr val="0070C0"/>
                </a:solidFill>
              </a:rPr>
              <a:t>a</a:t>
            </a:r>
            <a:r>
              <a:rPr sz="2800" lang="en-US">
                <a:solidFill>
                  <a:srgbClr val="0070C0"/>
                </a:solidFill>
              </a:rPr>
              <a:t> </a:t>
            </a:r>
            <a:r>
              <a:rPr sz="2800" lang="en-US">
                <a:solidFill>
                  <a:srgbClr val="0070C0"/>
                </a:solidFill>
              </a:rPr>
              <a:t>s</a:t>
            </a:r>
            <a:r>
              <a:rPr sz="2800" lang="en-US">
                <a:solidFill>
                  <a:srgbClr val="0070C0"/>
                </a:solidFill>
              </a:rPr>
              <a:t>o</a:t>
            </a:r>
            <a:r>
              <a:rPr sz="2800" lang="en-US">
                <a:solidFill>
                  <a:srgbClr val="0070C0"/>
                </a:solidFill>
              </a:rPr>
              <a:t>u</a:t>
            </a:r>
            <a:r>
              <a:rPr sz="2800" lang="en-US">
                <a:solidFill>
                  <a:srgbClr val="0070C0"/>
                </a:solidFill>
              </a:rPr>
              <a:t>r</a:t>
            </a:r>
            <a:r>
              <a:rPr sz="2800" lang="en-US">
                <a:solidFill>
                  <a:srgbClr val="0070C0"/>
                </a:solidFill>
              </a:rPr>
              <a:t>c</a:t>
            </a:r>
            <a:r>
              <a:rPr sz="2800" lang="en-US">
                <a:solidFill>
                  <a:srgbClr val="0070C0"/>
                </a:solidFill>
              </a:rPr>
              <a:t>e</a:t>
            </a:r>
            <a:r>
              <a:rPr sz="2800" lang="en-US">
                <a:solidFill>
                  <a:srgbClr val="0070C0"/>
                </a:solidFill>
              </a:rPr>
              <a:t>s</a:t>
            </a:r>
            <a:r>
              <a:rPr sz="2800" lang="en-US">
                <a:solidFill>
                  <a:srgbClr val="0070C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1647711" y="2179466"/>
            <a:ext cx="5929725" cy="1348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view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productivity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back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755331" y="4038746"/>
            <a:ext cx="4000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70C0"/>
                </a:solidFill>
              </a:rPr>
              <a:t>A</a:t>
            </a:r>
            <a:r>
              <a:rPr sz="2800" lang="en-US">
                <a:solidFill>
                  <a:srgbClr val="0070C0"/>
                </a:solidFill>
              </a:rPr>
              <a:t>t</a:t>
            </a:r>
            <a:r>
              <a:rPr sz="2800" lang="en-US">
                <a:solidFill>
                  <a:srgbClr val="0070C0"/>
                </a:solidFill>
              </a:rPr>
              <a:t>t</a:t>
            </a:r>
            <a:r>
              <a:rPr sz="2800" lang="en-US">
                <a:solidFill>
                  <a:srgbClr val="0070C0"/>
                </a:solidFill>
              </a:rPr>
              <a:t>r</a:t>
            </a:r>
            <a:r>
              <a:rPr sz="2800" lang="en-US">
                <a:solidFill>
                  <a:srgbClr val="0070C0"/>
                </a:solidFill>
              </a:rPr>
              <a:t>i</a:t>
            </a:r>
            <a:r>
              <a:rPr sz="2800" lang="en-US">
                <a:solidFill>
                  <a:srgbClr val="0070C0"/>
                </a:solidFill>
              </a:rPr>
              <a:t>b</a:t>
            </a:r>
            <a:r>
              <a:rPr sz="2800" lang="en-US">
                <a:solidFill>
                  <a:srgbClr val="0070C0"/>
                </a:solidFill>
              </a:rPr>
              <a:t>u</a:t>
            </a:r>
            <a:r>
              <a:rPr sz="2800" lang="en-US">
                <a:solidFill>
                  <a:srgbClr val="0070C0"/>
                </a:solidFill>
              </a:rPr>
              <a:t>t</a:t>
            </a:r>
            <a:r>
              <a:rPr sz="2800" lang="en-US">
                <a:solidFill>
                  <a:srgbClr val="0070C0"/>
                </a:solidFill>
              </a:rPr>
              <a:t>e</a:t>
            </a:r>
            <a:r>
              <a:rPr sz="2800" lang="en-US">
                <a:solidFill>
                  <a:srgbClr val="0070C0"/>
                </a:solidFill>
              </a:rPr>
              <a:t>s</a:t>
            </a:r>
            <a:r>
              <a:rPr sz="2800" lang="en-US">
                <a:solidFill>
                  <a:srgbClr val="0070C0"/>
                </a:solidFill>
              </a:rPr>
              <a:t>:</a:t>
            </a:r>
            <a:endParaRPr sz="2800" lang="en-US">
              <a:solidFill>
                <a:srgbClr val="0070C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70C0"/>
              </a:solidFill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1778757" y="4968385"/>
            <a:ext cx="5306526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attendance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ords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back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22" name=""/>
          <p:cNvSpPr txBox="1"/>
          <p:nvPr/>
        </p:nvSpPr>
        <p:spPr>
          <a:xfrm>
            <a:off x="1452713" y="1327371"/>
            <a:ext cx="922679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 </a:t>
            </a:r>
            <a:r>
              <a:rPr sz="2800" lang="en-US">
                <a:solidFill>
                  <a:srgbClr val="000000"/>
                </a:solidFill>
              </a:rPr>
              <a:t>program </a:t>
            </a:r>
            <a:r>
              <a:rPr sz="2800" lang="en-US">
                <a:solidFill>
                  <a:srgbClr val="000000"/>
                </a:solidFill>
              </a:rPr>
              <a:t>analysis </a:t>
            </a:r>
            <a:r>
              <a:rPr sz="2800" lang="en-US">
                <a:solidFill>
                  <a:srgbClr val="000000"/>
                </a:solidFill>
              </a:rPr>
              <a:t>modelling </a:t>
            </a:r>
            <a:r>
              <a:rPr sz="2800" lang="en-US">
                <a:solidFill>
                  <a:srgbClr val="000000"/>
                </a:solidFill>
              </a:rPr>
              <a:t>involves </a:t>
            </a:r>
            <a:r>
              <a:rPr sz="2800" lang="en-US">
                <a:solidFill>
                  <a:srgbClr val="000000"/>
                </a:solidFill>
              </a:rPr>
              <a:t>using </a:t>
            </a:r>
            <a:r>
              <a:rPr sz="2800" lang="en-US">
                <a:solidFill>
                  <a:srgbClr val="000000"/>
                </a:solidFill>
              </a:rPr>
              <a:t>statistical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analytical </a:t>
            </a:r>
            <a:r>
              <a:rPr sz="2800" lang="en-US">
                <a:solidFill>
                  <a:srgbClr val="000000"/>
                </a:solidFill>
              </a:rPr>
              <a:t>techniques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evaluate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effectiveness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programs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such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training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development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and </a:t>
            </a:r>
            <a:r>
              <a:rPr sz="2800" lang="en-US">
                <a:solidFill>
                  <a:srgbClr val="000000"/>
                </a:solidFill>
              </a:rPr>
              <a:t>engagement </a:t>
            </a:r>
            <a:r>
              <a:rPr sz="2800" lang="en-US">
                <a:solidFill>
                  <a:srgbClr val="000000"/>
                </a:solidFill>
              </a:rPr>
              <a:t>initiatives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8" name=""/>
          <p:cNvSpPr txBox="1"/>
          <p:nvPr/>
        </p:nvSpPr>
        <p:spPr>
          <a:xfrm>
            <a:off x="1311544" y="3219450"/>
            <a:ext cx="6784456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stand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lopment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2024-08-31T06:59:54Z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5f77f0f1a42846dba38af9fbcb11e860</vt:lpwstr>
  </property>
</Properties>
</file>