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image" Target="../media/image13.jpeg"/><Relationship Id="rId4" Type="http://schemas.openxmlformats.org/officeDocument/2006/relationships/image" Target="../media/image14.jpeg"/><Relationship Id="rId5"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76298" y="793906"/>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295524" y="2716529"/>
            <a:ext cx="8610600" cy="3469640"/>
          </a:xfrm>
          <a:prstGeom prst="rect"/>
          <a:noFill/>
        </p:spPr>
        <p:txBody>
          <a:bodyPr anchor="t" bIns="45720" lIns="91440" rIns="91440" rtlCol="0" tIns="45720" wrap="square">
            <a:spAutoFit/>
          </a:bodyPr>
          <a:p>
            <a:r>
              <a:rPr b="1" dirty="0" sz="2400" lang="en-US"/>
              <a:t>STUDENT NAME: </a:t>
            </a:r>
            <a:r>
              <a:rPr altLang="en-GB" dirty="0" sz="2400" lang="en-US"/>
              <a:t>S</a:t>
            </a:r>
            <a:r>
              <a:rPr altLang="en-GB" dirty="0" sz="2400" lang="en-US"/>
              <a:t>A</a:t>
            </a:r>
            <a:r>
              <a:rPr altLang="en-GB" dirty="0" sz="2400" lang="en-US"/>
              <a:t>T</a:t>
            </a:r>
            <a:r>
              <a:rPr altLang="en-GB" dirty="0" sz="2400" lang="en-US"/>
              <a:t>H</a:t>
            </a:r>
            <a:r>
              <a:rPr altLang="en-GB" dirty="0" sz="2400" lang="en-US"/>
              <a:t>Y</a:t>
            </a:r>
            <a:r>
              <a:rPr altLang="en-GB" dirty="0" sz="2400" lang="en-US"/>
              <a:t>A</a:t>
            </a:r>
            <a:r>
              <a:rPr altLang="en-GB" dirty="0" sz="2400" lang="en-US"/>
              <a:t>.</a:t>
            </a:r>
            <a:r>
              <a:rPr altLang="en-GB" dirty="0" sz="2400" lang="en-US"/>
              <a:t>V</a:t>
            </a:r>
            <a:endParaRPr altLang="en-US" lang="zh-CN"/>
          </a:p>
          <a:p>
            <a:endParaRPr altLang="en-US" lang="zh-CN"/>
          </a:p>
          <a:p>
            <a:r>
              <a:rPr b="1" dirty="0" sz="2400" lang="en-US"/>
              <a:t>REGISTER NO AND NMID: </a:t>
            </a:r>
            <a:r>
              <a:rPr altLang="en-GB" b="0" dirty="0" sz="2400" lang="en-US"/>
              <a:t>3C4FA4B891D0EE985734987EBF0AAC06</a:t>
            </a:r>
            <a:endParaRPr b="0" dirty="0" sz="2400" lang="en-US">
              <a:cs typeface="Calibri"/>
            </a:endParaRPr>
          </a:p>
          <a:p>
            <a:endParaRPr dirty="0" sz="2400" lang="en-US">
              <a:cs typeface="Calibri"/>
            </a:endParaRPr>
          </a:p>
          <a:p>
            <a:r>
              <a:rPr b="1" dirty="0" sz="2400" lang="en-US"/>
              <a:t>DEPARTMENT: </a:t>
            </a:r>
            <a:r>
              <a:rPr altLang="en-GB" dirty="0" sz="2400" lang="en-US"/>
              <a:t>B</a:t>
            </a:r>
            <a:r>
              <a:rPr altLang="en-GB" dirty="0" sz="2400" lang="en-US"/>
              <a:t>S</a:t>
            </a:r>
            <a:r>
              <a:rPr altLang="en-GB" dirty="0" sz="2400" lang="en-US"/>
              <a:t>C</a:t>
            </a:r>
            <a:r>
              <a:rPr altLang="en-GB" dirty="0" sz="2400" lang="en-US"/>
              <a:t>.</a:t>
            </a:r>
            <a:r>
              <a:rPr altLang="en-GB" dirty="0" sz="2400" lang="en-US"/>
              <a:t>C</a:t>
            </a:r>
            <a:r>
              <a:rPr altLang="en-GB" dirty="0" sz="2400" lang="en-US"/>
              <a:t>O</a:t>
            </a:r>
            <a:r>
              <a:rPr altLang="en-GB" dirty="0" sz="2400" lang="en-US"/>
              <a:t>M</a:t>
            </a:r>
            <a:r>
              <a:rPr altLang="en-GB" dirty="0" sz="2400" lang="en-US"/>
              <a:t>P</a:t>
            </a:r>
            <a:r>
              <a:rPr altLang="en-GB" dirty="0" sz="2400" lang="en-US"/>
              <a:t>U</a:t>
            </a:r>
            <a:r>
              <a:rPr altLang="en-GB" dirty="0" sz="2400" lang="en-US"/>
              <a:t>T</a:t>
            </a:r>
            <a:r>
              <a:rPr altLang="en-GB" dirty="0" sz="2400" lang="en-US"/>
              <a:t>E</a:t>
            </a:r>
            <a:r>
              <a:rPr altLang="en-GB" dirty="0" sz="2400" lang="en-US"/>
              <a:t>R</a:t>
            </a:r>
            <a:r>
              <a:rPr altLang="en-GB" dirty="0" sz="2400" lang="en-US"/>
              <a:t> </a:t>
            </a:r>
            <a:r>
              <a:rPr altLang="en-GB" dirty="0" sz="2400" lang="en-US"/>
              <a:t>S</a:t>
            </a:r>
            <a:r>
              <a:rPr altLang="en-GB" dirty="0" sz="2400" lang="en-US"/>
              <a:t>C</a:t>
            </a:r>
            <a:r>
              <a:rPr altLang="en-GB" dirty="0" sz="2400" lang="en-US"/>
              <a:t>I</a:t>
            </a:r>
            <a:r>
              <a:rPr altLang="en-GB" dirty="0" sz="2400" lang="en-US"/>
              <a:t>ENCE </a:t>
            </a:r>
            <a:endParaRPr altLang="en-US" lang="zh-CN"/>
          </a:p>
          <a:p>
            <a:endParaRPr altLang="en-US" lang="zh-CN"/>
          </a:p>
          <a:p>
            <a:r>
              <a:rPr b="1" dirty="0" sz="2400" lang="en-US"/>
              <a:t>COLLEGE: COLLEGE/ UNIVERSITY</a:t>
            </a:r>
            <a:r>
              <a:rPr altLang="en-GB" b="1" dirty="0" sz="2400" lang="en-US"/>
              <a:t>:</a:t>
            </a:r>
            <a:r>
              <a:rPr altLang="en-GB" b="1" dirty="0" sz="2400" lang="en-US"/>
              <a:t> </a:t>
            </a:r>
            <a:r>
              <a:rPr altLang="en-GB" dirty="0" sz="2400" lang="en-US"/>
              <a:t>TIR</a:t>
            </a:r>
            <a:r>
              <a:rPr altLang="en-GB" dirty="0" sz="2400" lang="en-US"/>
              <a:t>UPPUR </a:t>
            </a:r>
            <a:r>
              <a:rPr altLang="en-GB" dirty="0" sz="2400" lang="en-US"/>
              <a:t>KUMARAN </a:t>
            </a:r>
            <a:r>
              <a:rPr altLang="en-GB" dirty="0" sz="2400" lang="en-US"/>
              <a:t>COLLEGE </a:t>
            </a:r>
            <a:r>
              <a:rPr altLang="en-GB" dirty="0" sz="2400" lang="en-US"/>
              <a:t>FOR </a:t>
            </a:r>
            <a:r>
              <a:rPr altLang="en-GB" dirty="0" sz="2400" lang="en-US"/>
              <a:t>WOMEN </a:t>
            </a:r>
            <a:r>
              <a:rPr altLang="en-GB" dirty="0" sz="2400" lang="en-US"/>
              <a:t>BHARATHIYAR </a:t>
            </a:r>
            <a:r>
              <a:rPr altLang="en-GB" dirty="0" sz="2400" lang="en-US"/>
              <a:t>UNIVERSITY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2455862" y="721236"/>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tretch>
            <a:fillRect/>
          </a:stretch>
        </p:blipFill>
        <p:spPr>
          <a:xfrm rot="0">
            <a:off x="2743199" y="1857374"/>
            <a:ext cx="2280148" cy="4309317"/>
          </a:xfrm>
          <a:prstGeom prst="rect"/>
        </p:spPr>
      </p:pic>
      <p:pic>
        <p:nvPicPr>
          <p:cNvPr id="2097170" name=""/>
          <p:cNvPicPr>
            <a:picLocks/>
          </p:cNvPicPr>
          <p:nvPr/>
        </p:nvPicPr>
        <p:blipFill>
          <a:blip xmlns:r="http://schemas.openxmlformats.org/officeDocument/2006/relationships" r:embed="rId3"/>
          <a:stretch>
            <a:fillRect/>
          </a:stretch>
        </p:blipFill>
        <p:spPr>
          <a:xfrm rot="0">
            <a:off x="5755625" y="1857374"/>
            <a:ext cx="2595011" cy="4443661"/>
          </a:xfrm>
          <a:prstGeom prst="rect"/>
        </p:spPr>
      </p:pic>
      <p:pic>
        <p:nvPicPr>
          <p:cNvPr id="2097171" name=""/>
          <p:cNvPicPr>
            <a:picLocks/>
          </p:cNvPicPr>
          <p:nvPr/>
        </p:nvPicPr>
        <p:blipFill>
          <a:blip xmlns:r="http://schemas.openxmlformats.org/officeDocument/2006/relationships" r:embed="rId4"/>
          <a:stretch>
            <a:fillRect/>
          </a:stretch>
        </p:blipFill>
        <p:spPr>
          <a:xfrm rot="0">
            <a:off x="8431280" y="1695449"/>
            <a:ext cx="2845938" cy="482568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3806665" y="682401"/>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6" name=""/>
          <p:cNvSpPr txBox="1"/>
          <p:nvPr/>
        </p:nvSpPr>
        <p:spPr>
          <a:xfrm>
            <a:off x="1057259" y="2019300"/>
            <a:ext cx="8753491" cy="3469640"/>
          </a:xfrm>
          <a:prstGeom prst="rect"/>
        </p:spPr>
        <p:txBody>
          <a:bodyPr rtlCol="0" wrap="square">
            <a:spAutoFit/>
          </a:bodyPr>
          <a:p>
            <a:r>
              <a:rPr sz="3200" lang="en-GB">
                <a:solidFill>
                  <a:srgbClr val="000000"/>
                </a:solidFill>
              </a:rPr>
              <a:t>The Cyber Crime Portfolio effectively showcases cybercrime case studies, skills, and tools in a structured, interactive, and responsive web platform. It serves as both a professional showcase and an educational resource, highlighting the importance of digital forensics and cybersecurity awareness.</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3513276" y="937058"/>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pic>
        <p:nvPicPr>
          <p:cNvPr id="2097168" name=""/>
          <p:cNvPicPr>
            <a:picLocks/>
          </p:cNvPicPr>
          <p:nvPr/>
        </p:nvPicPr>
        <p:blipFill>
          <a:blip xmlns:r="http://schemas.openxmlformats.org/officeDocument/2006/relationships" r:embed="rId3"/>
          <a:stretch>
            <a:fillRect/>
          </a:stretch>
        </p:blipFill>
        <p:spPr>
          <a:xfrm rot="0">
            <a:off x="603575" y="2512926"/>
            <a:ext cx="10423414" cy="3500692"/>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2526030" y="441007"/>
            <a:ext cx="4960233" cy="737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9765988" y="1139349"/>
            <a:ext cx="2762026" cy="4969591"/>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2819400" y="142239"/>
            <a:ext cx="872355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0" name=""/>
          <p:cNvSpPr txBox="1"/>
          <p:nvPr/>
        </p:nvSpPr>
        <p:spPr>
          <a:xfrm>
            <a:off x="676275" y="1139349"/>
            <a:ext cx="8087481" cy="4917441"/>
          </a:xfrm>
          <a:prstGeom prst="rect"/>
        </p:spPr>
        <p:txBody>
          <a:bodyPr rtlCol="0" wrap="square">
            <a:spAutoFit/>
          </a:bodyPr>
          <a:p>
            <a:r>
              <a:rPr sz="3200" lang="en-GB">
                <a:solidFill>
                  <a:srgbClr val="000000"/>
                </a:solidFill>
              </a:rPr>
              <a:t>Cybercrime incidents are rapidly increasing, but there is no single platform to showcase case studies, findings, and skills in a clear and interactive way. The task is to design and develop a web-based Cyber Crime Portfolio using HTML, CSS, and JavaScript that organizes cybercrime cases, provides search/filter features, highlights investigative skills, and allows easy communication through a contact form.</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10081395" y="1709561"/>
            <a:ext cx="2544047" cy="4757914"/>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2354385" y="399915"/>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1" name=""/>
          <p:cNvSpPr txBox="1"/>
          <p:nvPr/>
        </p:nvSpPr>
        <p:spPr>
          <a:xfrm>
            <a:off x="0" y="1776980"/>
            <a:ext cx="9972285" cy="3952240"/>
          </a:xfrm>
          <a:prstGeom prst="rect"/>
        </p:spPr>
        <p:txBody>
          <a:bodyPr rtlCol="0" wrap="square">
            <a:spAutoFit/>
          </a:bodyPr>
          <a:p>
            <a:r>
              <a:rPr sz="3200" lang="en-GB">
                <a:solidFill>
                  <a:srgbClr val="000000"/>
                </a:solidFill>
              </a:rPr>
              <a:t>The Cyber Crime Portfolio is a web-based application built with HTML, CSS, and JavaScript. It provides an interactive platform to present various cybercrime case studies, highlight investigative skills and tools, and enable users to search, filter, and view detailed reports. The portfolio also includes a responsive design and a contact section for communication, making it both professional and user-friendly.</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1995804" y="834074"/>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2" name=""/>
          <p:cNvSpPr txBox="1"/>
          <p:nvPr/>
        </p:nvSpPr>
        <p:spPr>
          <a:xfrm>
            <a:off x="1631639" y="2362516"/>
            <a:ext cx="6971657" cy="3952240"/>
          </a:xfrm>
          <a:prstGeom prst="rect"/>
        </p:spPr>
        <p:txBody>
          <a:bodyPr rtlCol="0" wrap="square">
            <a:spAutoFit/>
          </a:bodyPr>
          <a:p>
            <a:r>
              <a:rPr sz="3200" lang="en-GB">
                <a:solidFill>
                  <a:srgbClr val="000000"/>
                </a:solidFill>
              </a:rPr>
              <a:t>The Cyber Crime Portfolio is intended for students, cybersecurity professionals, investigators, educators, and recruiters who want to learn about cybercrime cases, assess skills in digital forensics, or evaluate the portfolio for academic and career opportunities.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1914323" cy="4988493"/>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3396896" y="479030"/>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3" name=""/>
          <p:cNvSpPr txBox="1"/>
          <p:nvPr/>
        </p:nvSpPr>
        <p:spPr>
          <a:xfrm>
            <a:off x="3800475" y="1476375"/>
            <a:ext cx="6056121" cy="4917439"/>
          </a:xfrm>
          <a:prstGeom prst="rect"/>
        </p:spPr>
        <p:txBody>
          <a:bodyPr rtlCol="0" wrap="square">
            <a:spAutoFit/>
          </a:bodyPr>
          <a:p>
            <a:r>
              <a:rPr sz="3200" lang="en-GB">
                <a:solidFill>
                  <a:srgbClr val="000000"/>
                </a:solidFill>
              </a:rPr>
              <a:t>The Cyber Crime Portfolio is developed using HTML, CSS, and JavaScript for structure, styling, and interactivity. Techniques include responsive web design, case filtering/search, modal display for details, and form validation to ensure usability and accessibility.</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4" y="753741"/>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4" name=""/>
          <p:cNvSpPr txBox="1"/>
          <p:nvPr/>
        </p:nvSpPr>
        <p:spPr>
          <a:xfrm>
            <a:off x="864510" y="2426335"/>
            <a:ext cx="8670014" cy="3469640"/>
          </a:xfrm>
          <a:prstGeom prst="rect"/>
        </p:spPr>
        <p:txBody>
          <a:bodyPr rtlCol="0" wrap="square">
            <a:spAutoFit/>
          </a:bodyPr>
          <a:p>
            <a:r>
              <a:rPr sz="3200" lang="en-GB">
                <a:solidFill>
                  <a:srgbClr val="000000"/>
                </a:solidFill>
              </a:rPr>
              <a:t>The Cyber Crime Portfolio follows a clean, responsive layout with sections for About, Case Studies, Skills, and Contact. It uses a grid-based design, interactive case cards, filtering options, and modal pop-ups to present information in a structured and user-friendly way across all devices.</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1010661"/>
            <a:ext cx="11623011" cy="723901"/>
          </a:xfrm>
        </p:spPr>
        <p:txBody>
          <a:bodyPr/>
          <a:p>
            <a:r>
              <a:rPr dirty="0" lang="en-IN"/>
              <a:t>FEATURES AND FUNCTIONALITY</a:t>
            </a:r>
          </a:p>
        </p:txBody>
      </p:sp>
      <p:sp>
        <p:nvSpPr>
          <p:cNvPr id="1048705" name=""/>
          <p:cNvSpPr txBox="1"/>
          <p:nvPr/>
        </p:nvSpPr>
        <p:spPr>
          <a:xfrm>
            <a:off x="1258394" y="2078216"/>
            <a:ext cx="7895203" cy="3469640"/>
          </a:xfrm>
          <a:prstGeom prst="rect"/>
        </p:spPr>
        <p:txBody>
          <a:bodyPr rtlCol="0" wrap="square">
            <a:spAutoFit/>
          </a:bodyPr>
          <a:p>
            <a:r>
              <a:rPr sz="3200" lang="en-GB">
                <a:solidFill>
                  <a:srgbClr val="000000"/>
                </a:solidFill>
              </a:rPr>
              <a:t>The Cyber Crime Portfolio includes interactive case filtering and search, detailed case pop-ups, skills showcase, and a contact form with validation. It ensures responsive design, smooth navigation, and user-friendly interaction across devices.</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2025-09-18T09:02:55Z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9c371b0cc3e546ec9705f263e4d76e99</vt:lpwstr>
  </property>
</Properties>
</file>