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9" r:id="rId2"/>
    <p:sldId id="28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04" r:id="rId18"/>
    <p:sldId id="303" r:id="rId19"/>
    <p:sldId id="306" r:id="rId20"/>
    <p:sldId id="307" r:id="rId21"/>
    <p:sldId id="30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7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8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6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2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20FB-D526-410E-9C4F-33B7D2C6D46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251E-94AD-454C-958B-295D4C95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84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av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6C651E-081C-3D36-3467-9B23E8235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8"/>
          <a:stretch/>
        </p:blipFill>
        <p:spPr bwMode="auto">
          <a:xfrm>
            <a:off x="4267200" y="1176338"/>
            <a:ext cx="3657600" cy="3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1CF98-2835-B502-739F-A9E7AE067B60}"/>
              </a:ext>
            </a:extLst>
          </p:cNvPr>
          <p:cNvSpPr txBox="1"/>
          <p:nvPr/>
        </p:nvSpPr>
        <p:spPr>
          <a:xfrm>
            <a:off x="4698021" y="5167901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ahnschrift Light" panose="020B0502040204020203" pitchFamily="34" charset="0"/>
              </a:rPr>
              <a:t>A N S I B L E</a:t>
            </a:r>
          </a:p>
        </p:txBody>
      </p:sp>
    </p:spTree>
    <p:extLst>
      <p:ext uri="{BB962C8B-B14F-4D97-AF65-F5344CB8AC3E}">
        <p14:creationId xmlns:p14="http://schemas.microsoft.com/office/powerpoint/2010/main" val="161197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9A66C-F2EA-0947-2DE9-CED907B7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9" y="520259"/>
            <a:ext cx="10509001" cy="58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1119A-A033-29E7-BFE2-6F522D40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84" y="847744"/>
            <a:ext cx="10553231" cy="53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4599-920F-ECFA-8361-EEE4DB2FC886}"/>
              </a:ext>
            </a:extLst>
          </p:cNvPr>
          <p:cNvSpPr txBox="1"/>
          <p:nvPr/>
        </p:nvSpPr>
        <p:spPr>
          <a:xfrm>
            <a:off x="855486" y="581168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FF6600"/>
                </a:solidFill>
                <a:latin typeface="Bahnschrift Light" panose="020B0502040204020203" pitchFamily="34" charset="0"/>
              </a:rPr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8C0C7-D025-1478-D344-35C4090A6BDA}"/>
              </a:ext>
            </a:extLst>
          </p:cNvPr>
          <p:cNvSpPr txBox="1"/>
          <p:nvPr/>
        </p:nvSpPr>
        <p:spPr>
          <a:xfrm>
            <a:off x="1983932" y="1424606"/>
            <a:ext cx="2566728" cy="4529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Commands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Files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Database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Cloud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Windows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Light" panose="020B0502040204020203" pitchFamily="34" charset="0"/>
              </a:rPr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97018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E6952-BD5D-E075-21D9-C7E8F84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2" y="541960"/>
            <a:ext cx="11323755" cy="57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C211F-7827-DE02-AFCE-6777E2A3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06" y="812404"/>
            <a:ext cx="10244787" cy="54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95444-1623-8BE5-357C-07A69E46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49" y="789531"/>
            <a:ext cx="10109502" cy="5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B07DD-905E-9AC2-65D4-8859269E2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 r="7885" b="50000"/>
          <a:stretch/>
        </p:blipFill>
        <p:spPr>
          <a:xfrm>
            <a:off x="1434030" y="647272"/>
            <a:ext cx="8531904" cy="24632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B70143-4562-4E91-08D4-3B8298AD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46" y="3202969"/>
            <a:ext cx="5622055" cy="31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12475-DF00-6D72-5A4F-6D8A20CF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2" y="756923"/>
            <a:ext cx="4756763" cy="2412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6E1F2-0EA4-C8BE-218F-5B196A92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22" y="3539449"/>
            <a:ext cx="4721422" cy="2335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D24FA-E008-8E5A-395A-450788E67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69" y="1784445"/>
            <a:ext cx="4519518" cy="3669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63DA6B-92E6-DFC4-D273-3668629F8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51" y="756923"/>
            <a:ext cx="4731953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198DBF-9230-1D33-745A-00618460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4" y="607268"/>
            <a:ext cx="1715067" cy="562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D3D3E1-6A5A-7968-653D-03F0F55D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1604751"/>
            <a:ext cx="11010905" cy="43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63183-531C-4E77-9957-709DB8D5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3" y="1796965"/>
            <a:ext cx="3092609" cy="3264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1CD79-8C61-5F86-FE5E-EDF76281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75" y="2260539"/>
            <a:ext cx="3429176" cy="2590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F0089-3309-8E2E-CF71-59811312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251" y="2006526"/>
            <a:ext cx="4445228" cy="2844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35BA7-A49A-E786-408D-AD581FE9FA6D}"/>
              </a:ext>
            </a:extLst>
          </p:cNvPr>
          <p:cNvSpPr txBox="1"/>
          <p:nvPr/>
        </p:nvSpPr>
        <p:spPr>
          <a:xfrm>
            <a:off x="4122672" y="575354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FF6600"/>
                </a:solidFill>
                <a:latin typeface="Bahnschrift Light" panose="020B0502040204020203" pitchFamily="34" charset="0"/>
              </a:rPr>
              <a:t>Ansible Roles</a:t>
            </a:r>
          </a:p>
        </p:txBody>
      </p:sp>
    </p:spTree>
    <p:extLst>
      <p:ext uri="{BB962C8B-B14F-4D97-AF65-F5344CB8AC3E}">
        <p14:creationId xmlns:p14="http://schemas.microsoft.com/office/powerpoint/2010/main" val="8378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B4636-7365-F71A-0B57-FC0BA829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74" y="456428"/>
            <a:ext cx="6537789" cy="3268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1E382F-D0F9-D282-052A-9C5E366F6EB8}"/>
              </a:ext>
            </a:extLst>
          </p:cNvPr>
          <p:cNvSpPr txBox="1"/>
          <p:nvPr/>
        </p:nvSpPr>
        <p:spPr>
          <a:xfrm>
            <a:off x="4382013" y="3945277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ahnschrift Light" panose="020B0502040204020203" pitchFamily="34" charset="0"/>
              </a:rPr>
              <a:t>What is Ansible?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45E9C-B0B3-CE8A-9C29-06DEAF9F9B38}"/>
              </a:ext>
            </a:extLst>
          </p:cNvPr>
          <p:cNvSpPr txBox="1"/>
          <p:nvPr/>
        </p:nvSpPr>
        <p:spPr>
          <a:xfrm>
            <a:off x="3394779" y="5201979"/>
            <a:ext cx="5402441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ahnschrift Light" panose="020B0502040204020203" pitchFamily="34" charset="0"/>
              </a:rPr>
              <a:t>Tool to Automate IT tasks</a:t>
            </a:r>
          </a:p>
        </p:txBody>
      </p:sp>
    </p:spTree>
    <p:extLst>
      <p:ext uri="{BB962C8B-B14F-4D97-AF65-F5344CB8AC3E}">
        <p14:creationId xmlns:p14="http://schemas.microsoft.com/office/powerpoint/2010/main" val="114225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1F126-4870-0C58-E360-F7CDB78C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"/>
          <a:stretch/>
        </p:blipFill>
        <p:spPr>
          <a:xfrm>
            <a:off x="1095250" y="2478874"/>
            <a:ext cx="10001499" cy="3934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0D8C1-7BB6-B70E-19F6-C079087B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30" y="444790"/>
            <a:ext cx="6332192" cy="17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2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E3241-F0DA-63D8-44E2-6C29647BA5FF}"/>
              </a:ext>
            </a:extLst>
          </p:cNvPr>
          <p:cNvSpPr txBox="1"/>
          <p:nvPr/>
        </p:nvSpPr>
        <p:spPr>
          <a:xfrm>
            <a:off x="1900719" y="2497976"/>
            <a:ext cx="91542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atin typeface="Arial" panose="020B0604020202020204" pitchFamily="34" charset="0"/>
                <a:cs typeface="Arial" panose="020B06040202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7001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CF354-D502-46BB-EE03-56E9981A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90" y="403026"/>
            <a:ext cx="9554967" cy="3769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25BF44-0A23-4B09-B954-7003F4DE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19" y="4570167"/>
            <a:ext cx="7091273" cy="16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EA23A-6D67-4604-6B2C-6B412AF6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9" y="835470"/>
            <a:ext cx="9281246" cy="51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DB284-4E41-DB88-5A32-1CB2275A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5" y="1070511"/>
            <a:ext cx="9219209" cy="47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6067E-6DDA-24E6-F160-F8A4F04E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5" y="761421"/>
            <a:ext cx="9489129" cy="53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53C1E-91EC-7D33-22E9-FA8180BC7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67"/>
          <a:stretch/>
        </p:blipFill>
        <p:spPr>
          <a:xfrm>
            <a:off x="984548" y="933909"/>
            <a:ext cx="9580968" cy="227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1E5F2-55A5-DAA8-830C-F5DE4F04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34" y="3816852"/>
            <a:ext cx="5855396" cy="2028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BD83-52E4-1D05-4A1B-5FAACF61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5536"/>
            <a:ext cx="9760449" cy="7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7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91172-52AD-FF06-B214-1E77DFB1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1000461"/>
            <a:ext cx="10631784" cy="48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21EA5-693E-D591-B8C5-A2A94B50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4" y="762389"/>
            <a:ext cx="10184372" cy="55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29</Words>
  <Application>Microsoft Office PowerPoint</Application>
  <PresentationFormat>Widescreen</PresentationFormat>
  <Paragraphs>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INFRASTRUCTURE AS CODE AND ANSIBLE.</dc:title>
  <dc:creator>Satish</dc:creator>
  <cp:lastModifiedBy>satishmlg17@gmail.com</cp:lastModifiedBy>
  <cp:revision>41</cp:revision>
  <dcterms:created xsi:type="dcterms:W3CDTF">2022-11-10T08:06:26Z</dcterms:created>
  <dcterms:modified xsi:type="dcterms:W3CDTF">2022-12-20T06:24:02Z</dcterms:modified>
</cp:coreProperties>
</file>