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77" r:id="rId26"/>
    <p:sldId id="278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E14A-2671-45BE-B8D7-D4D4F74BA17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D4A9-FA9D-467A-A936-7736C9116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7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E14A-2671-45BE-B8D7-D4D4F74BA17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D4A9-FA9D-467A-A936-7736C9116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7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E14A-2671-45BE-B8D7-D4D4F74BA17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D4A9-FA9D-467A-A936-7736C9116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1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E14A-2671-45BE-B8D7-D4D4F74BA17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D4A9-FA9D-467A-A936-7736C9116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6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E14A-2671-45BE-B8D7-D4D4F74BA17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D4A9-FA9D-467A-A936-7736C9116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2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E14A-2671-45BE-B8D7-D4D4F74BA17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D4A9-FA9D-467A-A936-7736C9116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E14A-2671-45BE-B8D7-D4D4F74BA17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D4A9-FA9D-467A-A936-7736C9116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5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E14A-2671-45BE-B8D7-D4D4F74BA17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D4A9-FA9D-467A-A936-7736C9116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16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E14A-2671-45BE-B8D7-D4D4F74BA17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D4A9-FA9D-467A-A936-7736C9116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9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E14A-2671-45BE-B8D7-D4D4F74BA17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D4A9-FA9D-467A-A936-7736C9116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2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E14A-2671-45BE-B8D7-D4D4F74BA17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D4A9-FA9D-467A-A936-7736C9116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8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E14A-2671-45BE-B8D7-D4D4F74BA174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D4A9-FA9D-467A-A936-7736C9116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60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915404-553F-07EC-5CE5-15C10CA8D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66" y="550095"/>
            <a:ext cx="5757809" cy="5757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276632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6B71F0-7AB9-731E-A3D2-749C890BB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6" y="1458323"/>
            <a:ext cx="2854954" cy="3941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634438-933C-6D21-84D8-8336F38A2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087" y="2564555"/>
            <a:ext cx="5757808" cy="17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9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7FAE58-2B6B-C620-6660-B4BD2E0F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94" y="1058682"/>
            <a:ext cx="9869011" cy="474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0180A3-6CB6-0A88-92FC-02AAB087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67" y="769115"/>
            <a:ext cx="10193266" cy="55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95F40B-7ED8-F68D-603E-E87FDACB6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170318"/>
            <a:ext cx="10718800" cy="480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1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9BA292-5556-C0AE-FDEC-B078394E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97" y="675598"/>
            <a:ext cx="10521806" cy="550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730389-118E-43AE-5A14-644748D7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62" y="952566"/>
            <a:ext cx="10414076" cy="49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CE284E-DFA4-2CD4-A0F3-B56F5A5D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71" y="820566"/>
            <a:ext cx="9813458" cy="52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45028B-1878-F238-F56A-11678AF0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79" y="715322"/>
            <a:ext cx="10074442" cy="54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75747-BB27-CE4E-99A3-5F4CF30FD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86" y="603820"/>
            <a:ext cx="10360828" cy="54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EA7989-980D-E6A5-0344-F9D00C58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88" y="715445"/>
            <a:ext cx="9897823" cy="51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1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C4DED2-B969-8731-C5CD-34ED35E0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83" y="626082"/>
            <a:ext cx="10285634" cy="56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663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91E366-591C-96C0-2658-9C2C6541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46" y="1321854"/>
            <a:ext cx="9771308" cy="42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0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6AE48D-3DD9-F4F8-4F6A-6374E03B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050" y="716122"/>
            <a:ext cx="9477900" cy="54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2573C0-BDDA-D5BE-F832-F54BE044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79" y="620830"/>
            <a:ext cx="5382673" cy="5616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36AA09-23D2-7159-A989-9C8EB8BC4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52" r="23511"/>
          <a:stretch/>
        </p:blipFill>
        <p:spPr>
          <a:xfrm>
            <a:off x="5902757" y="661926"/>
            <a:ext cx="5807721" cy="570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A4614A-C79A-A42B-F8BD-3BCEDBDC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97" y="1104468"/>
            <a:ext cx="9971806" cy="511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0654B-2EEB-8E99-C85B-B640D917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415" y="389761"/>
            <a:ext cx="7679139" cy="71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751993-C944-15CD-4BF0-4ECCB63F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80" y="904831"/>
            <a:ext cx="10477839" cy="50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401AA-2004-7B04-C497-2ED3F0B6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0" y="444521"/>
            <a:ext cx="10691180" cy="59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ADBC03-E12A-8486-1583-A54FE938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01" y="328772"/>
            <a:ext cx="10132641" cy="62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2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D7EC4B-4956-9FF9-FEF8-DA401DD9C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7" y="924905"/>
            <a:ext cx="10959186" cy="50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3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68E08C-D328-9929-19D6-5E28836BE959}"/>
              </a:ext>
            </a:extLst>
          </p:cNvPr>
          <p:cNvSpPr txBox="1"/>
          <p:nvPr/>
        </p:nvSpPr>
        <p:spPr>
          <a:xfrm>
            <a:off x="1986336" y="2558264"/>
            <a:ext cx="8219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Century Gothic" panose="020B0502020202020204" pitchFamily="34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54137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66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5B4D86-C5D8-9D58-2B69-732EC7709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53" y="1324769"/>
            <a:ext cx="9777493" cy="4726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E3822-886E-018A-78E7-728A3AEE4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110" y="300108"/>
            <a:ext cx="5583780" cy="12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2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663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E3822-886E-018A-78E7-728A3AEE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110" y="300108"/>
            <a:ext cx="5583780" cy="1230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3D8021-C1F5-38A7-094A-3CA57247B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12" y="1411274"/>
            <a:ext cx="10115176" cy="50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E3822-886E-018A-78E7-728A3AEE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110" y="300108"/>
            <a:ext cx="5583780" cy="1230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8CB944-255D-C8B6-D293-7655F5BD8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891" y="1912980"/>
            <a:ext cx="7812218" cy="303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4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77695-B293-569D-BA66-3F947892D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89" y="1152628"/>
            <a:ext cx="8594816" cy="455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4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C85E5E-E674-8DE7-CA5E-67B171CB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352" y="732481"/>
            <a:ext cx="9399295" cy="53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1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4D3F7E-707A-EA48-9A10-3568A3B5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52" y="859793"/>
            <a:ext cx="10091295" cy="513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8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873E0-5433-583E-02FA-3CB8F8F5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16" y="0"/>
            <a:ext cx="1227663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9EBEDA-B8AD-35EE-1BDD-D7CFA088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38" y="913366"/>
            <a:ext cx="9457324" cy="50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rgbClr val="252F3B"/>
      </a:dk1>
      <a:lt1>
        <a:sysClr val="window" lastClr="FFFFFF"/>
      </a:lt1>
      <a:dk2>
        <a:srgbClr val="323F4F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</Words>
  <Application>Microsoft Office PowerPoint</Application>
  <PresentationFormat>Widescreen</PresentationFormat>
  <Paragraphs>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satishmlg17@gmail.com</dc:creator>
  <cp:lastModifiedBy>satishmlg17@gmail.com</cp:lastModifiedBy>
  <cp:revision>3</cp:revision>
  <dcterms:created xsi:type="dcterms:W3CDTF">2022-10-21T06:36:51Z</dcterms:created>
  <dcterms:modified xsi:type="dcterms:W3CDTF">2022-11-28T06:41:11Z</dcterms:modified>
</cp:coreProperties>
</file>