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22BD-045E-EBB8-247C-E814536C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3780C-91A5-42F2-2148-0EF4838FB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F6B9-6DEE-4AC5-3319-5346B7F8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0916-6F72-811D-870C-0939B96B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0C20-5495-35DB-87C0-EF5D1482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3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2AF9-EC15-2D53-836E-6638FC13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EEF00-E7FA-0204-6295-91DED3C97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ED2C-1661-98DE-1012-34A7B1E3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035E-93FB-93F7-931A-25962EF0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D919-5932-91B8-9844-5C8FB771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CC740-628F-78B3-D1D5-56E7B638D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A8C3B-673E-B580-936F-BCC696957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D648-ED0E-0123-1EBC-99D1A5F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CE08-F194-90C6-0841-029C43F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D68B-007D-0460-DFCA-9D7E736F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7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323-52FB-F068-320A-F4F3D9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0E85-B890-1F6A-399F-37BAC805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B6D8-E2D1-F0AE-97A5-D84C8817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5A56F-6933-714D-1C62-D6AFFF27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F453-1DE1-4B98-66F6-41D27177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0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83E8-1558-4EB6-A4EB-254C9AC7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D52A-9479-DD0F-A1F7-B0C768DA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B1C4-7035-372D-441C-4F40490C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CB5C-A97A-E867-204F-757C6E12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C40C-5D18-9389-5562-EA75556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1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7D9E-C461-3DAF-7F37-5E9C7C9F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D0BB-3506-A2E4-1512-9FB6F83E2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EA469-8DBE-A2A4-7018-AFBD6829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940A-5063-7E8F-1259-89D0A5D3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28EBF-794D-78D1-CB70-E8B41ED8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89EF-2C9C-D56C-A4A7-141DEB58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C3B1-B48F-F365-6D96-2A5A65B3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9551-DBDD-12C3-1469-A98379A5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B455B-AD83-B845-56A4-ED2E505AE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53CA2-0CAF-2566-F9DA-F46A4296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89FD9-1CD2-1E7A-2B6E-E724BE1D8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A2F6E-1067-D3C6-30F4-D723FF17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E09F5-9B65-3B04-73EF-E2DEE451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82CE0-C508-45C5-844E-BF4ED5D4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3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B377-AE1C-2A32-2B7E-D9801DA8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570BB-4F63-D03F-8169-42B98BF1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99469-4EF5-6CB4-0F2E-5038D990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4CD00-8330-1B38-052D-6CD37715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7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21880-CACA-1637-4CF2-E76383CE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42AFB-6DC1-D441-06BE-675D9D6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6FC5A-EE4D-D56C-7C32-9D49E5E2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5D6F-8FB3-268C-DE31-C1F22378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1FA3-F617-2EBF-A732-DBF1C2CB9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CAB48-D0A8-6942-3A94-E7C02692A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BD3F3-44D7-D39A-2C8C-BA9DBF84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80645-FD77-23B8-3734-176BF0CB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19312-CD10-9AED-08B8-9513E56D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CA82-D4FB-6C6E-ED12-E2F22674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894D3-A53B-6C3B-3626-AC6F6AA6D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4E14D-0D67-F509-7412-61E33652E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456A-4AFA-1BB7-C587-52E36D0E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93F3-3361-5866-812C-E8424842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63AB2-B521-636E-78ED-EC4E7481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0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CB375-5DEF-D60B-CE4B-E5306C0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392F5-56B4-0A07-62EB-3927B222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3512-9549-2277-F129-E48BEC8FA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B0C3-8075-4B7B-A491-8560177A21C6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4F32-21F3-D619-12C8-2B9A6573A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6492-985A-7824-0BF3-C3AFA7EE8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CBF3-EE71-45C7-978C-E11221C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5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677F3-CEFA-A8CC-06E1-9823FB4A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45" y="2625889"/>
            <a:ext cx="6350178" cy="16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B8BBC2-11A3-802E-2050-A4AC5BD2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93" y="925284"/>
            <a:ext cx="9124213" cy="50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0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116389-12B6-F225-CAD8-0BFB4DF8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07" y="592029"/>
            <a:ext cx="9587298" cy="53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3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B54CB-FC20-E9DE-548B-60965C77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29" y="1301576"/>
            <a:ext cx="9553741" cy="42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CAF70-FDEE-51E9-F1FD-42093202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20" y="2040280"/>
            <a:ext cx="8233000" cy="20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9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AD37E-E7CA-F122-1301-95A56845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8" y="803610"/>
            <a:ext cx="9493180" cy="52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8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48AA4-7EFA-C655-0BBC-110336ED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41" y="1061177"/>
            <a:ext cx="10044967" cy="45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70A72F-2B62-E636-72F8-718BAC9EA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32595" y="205483"/>
            <a:ext cx="5357921" cy="1618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8A553-BB62-CA40-284B-5CBCF59B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61" y="544530"/>
            <a:ext cx="5708444" cy="6051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DEE61-37DD-4AD1-EAD9-E02670DDB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7" y="2286305"/>
            <a:ext cx="5026953" cy="30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9E03C-6D89-8689-4593-FB95BE8E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06" y="1218190"/>
            <a:ext cx="10620388" cy="44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65FD07-12FA-2710-1A2B-BA1E104E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47" y="342884"/>
            <a:ext cx="8245341" cy="962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08B8C0-9E5B-261F-3D4F-7136AA78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27" y="1596959"/>
            <a:ext cx="9537936" cy="43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27C5A-87D7-A825-C30B-0BE90A38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76" y="850701"/>
            <a:ext cx="9359048" cy="51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6C951-40E4-5B4B-F4A3-9AFDDF38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0" y="533537"/>
            <a:ext cx="7905800" cy="87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A3B9E-5A9B-62E8-2529-3F60A808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12" y="1428107"/>
            <a:ext cx="5782851" cy="461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B342B-3165-CFD1-88CB-2EAF5F8D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51" y="1984760"/>
            <a:ext cx="9973071" cy="40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24632-FB2E-28DF-C0BB-807D4CF8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2" y="1575286"/>
            <a:ext cx="10011016" cy="37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satishmlg17@gmail.com</dc:creator>
  <cp:lastModifiedBy>satishmlg17@gmail.com</cp:lastModifiedBy>
  <cp:revision>2</cp:revision>
  <dcterms:created xsi:type="dcterms:W3CDTF">2022-10-17T04:43:01Z</dcterms:created>
  <dcterms:modified xsi:type="dcterms:W3CDTF">2022-10-17T05:28:10Z</dcterms:modified>
</cp:coreProperties>
</file>