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3642-DF73-F091-7A3A-A2BD2518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04AC2-E47A-F32F-AA34-B641A4053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98FB-E42F-9B5B-0EB5-71A272E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F17A-ED0C-1DAB-5DB1-388B4235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0610-41FB-FBD1-ACA8-A60B4E1B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7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7D02-F70D-2393-1D1C-E5445B2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358C-172B-CBD3-5198-44CFB716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E501-C858-0C63-82C6-DF985850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BD03-D2AE-303C-0D64-66644D8C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02CC-B112-EEFD-E345-D70241D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0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BB5BC-7A1F-0397-F19D-1E6ED43B1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524FC-0888-256E-E8BA-30F71AD5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51E9-5E5F-CBB2-F03E-A7F743DA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9E4A-3D4E-5058-E5EC-DD5CDE28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952-DD85-55FA-60C2-E160151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248A-4D60-0148-7509-8C85E8CB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333F-D1D1-A700-9DD5-F0656D9B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620D-2496-760F-0247-23BA4A99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7770-1094-7CD3-29B8-17050F03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A20F-17AB-00F5-2D35-CE803A53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7B63-8484-068E-62C9-5FFC56C5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90E3-69DA-A305-66B0-F656D86D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1CB4-CCFE-2D85-123A-C40C6593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BA91-1A83-D415-2F9D-FA3943AC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6833-9E91-2B79-DA9C-B0DCFFA3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7C72-D423-B001-9FF4-9FC949D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3311-5267-B17E-A1BF-D325DA2D3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E227-1A8B-6192-7629-98513B82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3468-6271-02FF-1FD9-ED9500B9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5EA4-556C-C467-C382-D72D55F9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FA2B-BF9F-C0D5-2E8E-4851D7A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6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1832-EF93-E348-7DB4-361E1DDF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BC21-43BF-25B5-AE49-3E4B0B0D3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326C-CAC4-26E0-BD43-6C5E45DB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7C316-EDA2-AD9A-F8CB-C3E7556C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50664-5367-BCEA-6D1C-18DC264BD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A434-43A0-DAFE-45F2-7DFEA3CB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3814F-DE9A-2179-C64D-D3B53A2C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A67B7-5F6C-3567-8221-0B49991E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980B-6EB7-F2D5-975D-CB706714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4F968-EC43-67AA-A9DD-CF772297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6BF90-4C8A-2056-B173-5CC9F686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9F0B9-0B49-DF9F-E2A7-1814FBF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AD88E-5697-02AC-B77A-09BC7BD4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3BCA2-D7B5-A669-AC49-1C918E1B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41399-A47C-1E86-5903-B53A10CC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002A-635A-5E70-EE06-762B34BA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ADB3-CFCE-2216-E157-459F0724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AF10-BCF2-766F-7710-184370F8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0773F-CF6B-3861-EC88-1A9540FA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DD8EF-1CF7-4679-7504-1BFF6B1E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E847-56B9-2B9A-93F3-083BD00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0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4AA-14B2-23C3-733F-831C88DF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18E7E-1912-CB34-509D-140ABD83C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B8CAE-08DD-B0F9-5F84-E3EE4BE9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7D88-B007-7BCD-58BE-80A0FD7F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04C2-2857-316E-7F34-DD6074B9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93850-F21A-F668-FBE6-0C0F859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118F6-73D3-A17C-3E7E-39AF97D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E637-215D-B133-E2BD-07AF4C56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CA03-F1CC-674F-DF4D-835578EF6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519E-DFE7-4488-9928-50ED7ED031CA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1612-E901-4123-527E-F3CAEB252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CD52-33EF-EA47-00F1-6867D9975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9175-B388-4893-B994-1BE6750C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av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8FB8D-23E4-9C55-E5EA-73D73FEB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9" y="1511157"/>
            <a:ext cx="7671371" cy="38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9B301-9B0A-51DA-518D-FA774964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04" y="1022053"/>
            <a:ext cx="7697792" cy="48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5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430C4-87F2-9CB3-465C-81B90411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90" y="1073572"/>
            <a:ext cx="7713619" cy="47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1DC8AF2A-1267-B4C5-ADC9-BBFA250F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03" y="1620095"/>
            <a:ext cx="4780833" cy="3875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1. Made for agile teams  🛸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2. Good at tracking projects  🚂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3. Track time with colors  🎨</a:t>
            </a:r>
            <a:endParaRPr lang="en-US" altLang="en-US" sz="54700" dirty="0"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4. Search options are many  🗂️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5. Jira reports are the bomb  📊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6. Jira add-ons are endless  ♾️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7. Jira integrates with other products  ✔️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B67ED-6A44-D4BF-95B6-46BCC54E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-7932738"/>
            <a:ext cx="9515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23930-3ABA-08C5-93BB-4182DC75D99D}"/>
              </a:ext>
            </a:extLst>
          </p:cNvPr>
          <p:cNvSpPr txBox="1"/>
          <p:nvPr/>
        </p:nvSpPr>
        <p:spPr>
          <a:xfrm>
            <a:off x="6320794" y="1620095"/>
            <a:ext cx="6097772" cy="3336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8. Jira is good on mobile  📱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9. Assign based on your team  🔒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10. Roadmaps make things simpler  🛣️</a:t>
            </a:r>
            <a:endParaRPr kumimoji="0" lang="en-US" altLang="en-US" sz="100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11. Save time with Jira templates  🗄️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12. Customize your Jira dashboard  🪡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-apple-system"/>
                <a:ea typeface="+mn-ea"/>
                <a:cs typeface="+mn-cs"/>
              </a:rPr>
              <a:t>13. Manage portfolios with Jira  🔮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6D216D-67D3-BF59-9857-3C6FC322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85" y="410175"/>
            <a:ext cx="7104102" cy="11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B67ED-6A44-D4BF-95B6-46BCC54E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-7932738"/>
            <a:ext cx="9515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77012-5DBF-08ED-7012-53044BB2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628971"/>
            <a:ext cx="9955658" cy="56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B67ED-6A44-D4BF-95B6-46BCC54E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-7932738"/>
            <a:ext cx="9515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260002-8E98-4B89-1B85-F164C886F688}"/>
              </a:ext>
            </a:extLst>
          </p:cNvPr>
          <p:cNvSpPr txBox="1"/>
          <p:nvPr/>
        </p:nvSpPr>
        <p:spPr>
          <a:xfrm>
            <a:off x="2253441" y="2157573"/>
            <a:ext cx="768511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8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76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AEC06-1F4F-DCCF-899F-52E14582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82" y="1167300"/>
            <a:ext cx="8092036" cy="45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A638B-93CD-E486-2FAD-5BF52EB7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35" y="1088618"/>
            <a:ext cx="8437530" cy="46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70F008-0930-62F9-72BA-F04DB64E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39" y="919291"/>
            <a:ext cx="6701049" cy="50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3A1A5-9F30-F9FB-C3DE-DDDFDA80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43" y="906004"/>
            <a:ext cx="6736155" cy="50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0CB43E-A9F7-AED6-A4B9-30E8114D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6" y="1295879"/>
            <a:ext cx="8569367" cy="4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9AA47-C878-4B96-FF70-25F07B82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61" y="972633"/>
            <a:ext cx="8089478" cy="49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6C1B5-FDE0-A63C-A8A8-6AA404B3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72" y="1058229"/>
            <a:ext cx="7716856" cy="47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9FCAD-31E3-7A8A-37DF-2517A306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57" y="1590556"/>
            <a:ext cx="8279085" cy="36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satishmlg17@gmail.com</dc:creator>
  <cp:lastModifiedBy>satishmlg17@gmail.com</cp:lastModifiedBy>
  <cp:revision>3</cp:revision>
  <dcterms:created xsi:type="dcterms:W3CDTF">2022-11-08T06:25:03Z</dcterms:created>
  <dcterms:modified xsi:type="dcterms:W3CDTF">2022-12-16T07:29:45Z</dcterms:modified>
</cp:coreProperties>
</file>