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3CC8-D059-E0EE-BAFE-7B85D80C2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C3A17-6BB8-9FCD-05AA-0680BF223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4425C-9612-DB2E-B5D9-F492A6E1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4FC8-DC96-41EE-A495-9935E8FDF28F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A5AB5-B316-F954-EA27-ADC2F5BB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3EBD2-FD04-1322-8AA0-676F9D6A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8BD6-28DF-4B79-A5F2-88F7291AF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45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FC908-7389-4532-89B3-D6DA290C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32CAF-AABC-D32B-1325-8C921E9CC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CC890-4BBD-7CC7-65AD-047D5B47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4FC8-DC96-41EE-A495-9935E8FDF28F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F92B3-F174-2D35-FE06-7259E33F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3866-5479-C607-94C0-E2564DB4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8BD6-28DF-4B79-A5F2-88F7291AF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65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ADE2D1-3D6E-AB8E-8FB1-1346C5480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D6894-AEEA-CBDF-AA14-652833FF8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710A1-D5C2-6BB9-CC3C-1E0F04F6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4FC8-DC96-41EE-A495-9935E8FDF28F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FCB9B-B238-2594-3ADD-A05AD287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4441-3AD6-97B0-7078-D0DDBE1C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8BD6-28DF-4B79-A5F2-88F7291AF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16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C7A8-9628-90F6-CA90-6B9C0B46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CD8EC-1276-3C90-1E91-5FE5A3F29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19CF8-E022-B771-19CF-5BCA14B8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4FC8-DC96-41EE-A495-9935E8FDF28F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04658-1CD5-688E-8C17-85C41070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2E0DD-7932-0F80-C142-839CF20C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8BD6-28DF-4B79-A5F2-88F7291AF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49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EFD1-15F3-F495-9AF5-6C0D06739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7F97-AD57-7F2D-4952-C8862338A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429C3-3946-4CAE-54C6-5C7D91477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4FC8-DC96-41EE-A495-9935E8FDF28F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C8385-D9FC-B9C4-F676-33625578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7A6DA-1DD4-E4E4-34AB-3BE118D8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8BD6-28DF-4B79-A5F2-88F7291AF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86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E634-1773-285B-251B-E1E27F00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5AF65-94C3-BF2A-81EE-A1A313BA4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AA1E1-C251-8876-73A3-7B6AB59EC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662D2-C016-FBFA-D511-1704776B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4FC8-DC96-41EE-A495-9935E8FDF28F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B6DB1-EA66-C519-B46F-F616F4CB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78E31-66AF-A5B9-135F-057F32AD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8BD6-28DF-4B79-A5F2-88F7291AF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29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D914-881E-7B62-9D69-9CC5D1B2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EF0B4-EF1B-EBBA-B8A9-8781821D3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DCF31-9149-6C75-AA24-FAAA8BD14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BF57B-E073-D47E-0382-F0E5570C1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FB082-B3B1-9FDC-595C-EB5F603B0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5B6943-96A5-310B-4550-FA3932E0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4FC8-DC96-41EE-A495-9935E8FDF28F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B772BF-2216-7C01-2E33-BF4F1968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DBA05-CD06-7D7C-86D3-B062E675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8BD6-28DF-4B79-A5F2-88F7291AF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98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261F-BFFE-1226-8138-967F5BC0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820EE-17A4-8EF1-92D7-13F609EC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4FC8-DC96-41EE-A495-9935E8FDF28F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0134C-D66D-E545-9885-3BBDAFE2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05D1B-0DBD-9E92-55F4-995DB847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8BD6-28DF-4B79-A5F2-88F7291AF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89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D4B4E-5092-B01B-D508-51985CBF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4FC8-DC96-41EE-A495-9935E8FDF28F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70D758-E24F-D37D-5E97-25A13A818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B072B-10AD-CD4A-CD4C-035EA5B8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8BD6-28DF-4B79-A5F2-88F7291AF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20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3E12-1C65-E97C-B96B-834C8C658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17A5-8C93-9E89-9E7A-3EC7C4244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13C3D-2E80-CB63-7D02-B33AC668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CA336-E9AA-5831-7A19-3B82F5B1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4FC8-DC96-41EE-A495-9935E8FDF28F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A6E22-4CE7-647C-62A2-35802801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4692F-E51A-1BC4-B6AF-675E47FB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8BD6-28DF-4B79-A5F2-88F7291AF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63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E1F3-74A6-E8E8-9739-A20323AEA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013E4-8E53-244C-BEB6-24FB1FFD9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FA455-EB98-ECBA-0A3C-36155B37B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BC5DD-7B7F-58F5-F73D-CB2B7021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4FC8-DC96-41EE-A495-9935E8FDF28F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0074C-BD03-3BBA-1008-2DEB87D9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1590B-B724-2C17-5EEC-BF7CE9C1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8BD6-28DF-4B79-A5F2-88F7291AF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A908D-BE17-AE21-99AB-9F84A78E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04303-A0A1-D317-2917-D12C31A04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9BF16-D64B-E850-2D85-42CC6D77D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14FC8-DC96-41EE-A495-9935E8FDF28F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6607C-CB8C-F9F2-1FBD-9C58BDA5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A8D63-8565-9FFA-C7AE-B125CE941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78BD6-28DF-4B79-A5F2-88F7291AF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01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048A77-EDCE-4F7D-0795-8F870E13F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79" y="2050728"/>
            <a:ext cx="7891280" cy="275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6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621ABA-0101-B446-8727-B3F641B3B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560" y="1342828"/>
            <a:ext cx="9922879" cy="417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79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2B3A65-BF42-D308-BAA7-12C873FEF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323" y="1065796"/>
            <a:ext cx="8101917" cy="448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2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2B3A65-BF42-D308-BAA7-12C873FEF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323" y="1065796"/>
            <a:ext cx="8101917" cy="448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30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C8B6D7-7DA4-467E-34BC-1127F198C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204" y="2069144"/>
            <a:ext cx="6829004" cy="271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9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12844E-0668-E427-AB21-2D05E4F45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44" y="1715956"/>
            <a:ext cx="10547552" cy="309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3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8A3C56-6367-9BA6-50BE-D874F6EC7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013"/>
          <a:stretch/>
        </p:blipFill>
        <p:spPr>
          <a:xfrm>
            <a:off x="1533303" y="993748"/>
            <a:ext cx="7189455" cy="487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7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16909F-FF21-5FB6-9612-99C650B50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05" y="972526"/>
            <a:ext cx="8901055" cy="369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D5E90E-3541-D7FD-FD9C-9AFED0C18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28" y="1224734"/>
            <a:ext cx="9751511" cy="405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75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8E296B-55AD-3B13-B398-1A49A9330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147" y="1061332"/>
            <a:ext cx="9388767" cy="517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3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BD5D2D-9A4A-A4F8-4C27-B983B053F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203" y="990340"/>
            <a:ext cx="8805594" cy="503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2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B7530-B9EA-6481-D71D-7D5F81430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935" y="947386"/>
            <a:ext cx="9150964" cy="510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8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B8F476-93A8-8B75-00F0-16FDAF7F9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01" y="1284367"/>
            <a:ext cx="9302598" cy="445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74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satishmlg17@gmail.com</dc:creator>
  <cp:lastModifiedBy>satishmlg17@gmail.com</cp:lastModifiedBy>
  <cp:revision>1</cp:revision>
  <dcterms:created xsi:type="dcterms:W3CDTF">2022-10-17T05:28:49Z</dcterms:created>
  <dcterms:modified xsi:type="dcterms:W3CDTF">2022-10-17T05:42:11Z</dcterms:modified>
</cp:coreProperties>
</file>