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70" r:id="rId9"/>
    <p:sldId id="271" r:id="rId10"/>
    <p:sldId id="272" r:id="rId11"/>
    <p:sldId id="273" r:id="rId12"/>
    <p:sldId id="262" r:id="rId13"/>
    <p:sldId id="263" r:id="rId14"/>
    <p:sldId id="264" r:id="rId15"/>
    <p:sldId id="265" r:id="rId16"/>
    <p:sldId id="267" r:id="rId17"/>
    <p:sldId id="268" r:id="rId18"/>
    <p:sldId id="26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BA79-BBDF-6D15-BC2F-AAD46A218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6C8B0-2606-3981-7325-3A027EDE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B640-DEC6-62C8-8104-45C312A1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5ED1-F8CE-8CA6-D55F-AD64E2C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F921-6567-E4E6-FB5A-1D448BC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95B9-783F-C755-14A8-86BCF4D5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A879F-AEC1-7A7D-8B4F-C1B75E39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DB25-634C-FDCD-62CE-EE6A7516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AFCE-E520-C714-AFD6-081CB272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2A63E-AD27-7AFB-264F-49F15E8F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1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D082E-889F-5815-05AA-536CAF39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2CFF-3FCE-E8E9-753A-F4533CA5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CC676-8B23-65F0-BFEB-C4FE37D0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1666-21BF-5D56-8EF0-7FEFC4A8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5991-0CB4-13A2-A9E8-C1FB954D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2378-CC4A-39A2-326D-6BB1BBE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7A66-9662-B028-84FB-AFA23E91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5FCE-3DAF-F3FD-6EF1-B107F6B7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F483-9B29-307C-9608-F0E4C9D7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05F6-DFA0-C49D-7746-CAC92C9D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62D3-19E4-54CC-0F26-83719837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1418-3055-4AD8-5D9B-161DD53A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1CA7-DD2A-B206-C8D4-36AEF27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4E82-64D3-946F-B6DE-AD00644C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23AD-9562-10C0-2BAA-941CC580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1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1E6-9FDE-25A8-9DF3-E77DCE4C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2854-D997-7D50-2E04-99847C6C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D9B2-7948-73BA-FD85-2BD684C0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BFF0-C96B-4B38-3BAB-688C1B05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01C1-B0A5-0375-3509-0DEA13CC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E874-C851-0863-96BF-EDCB738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0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F2DB-2C2A-3A20-F054-57E10D12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670E-26AD-72F3-96AA-CC0DF673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6E0C-2C92-0FBF-D21F-85590E84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72D48-32CE-18D1-CC03-1E2F29318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5CCDC-9605-333F-7367-05107C468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39816-7276-556E-7D18-8F90A216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15C8A-AB91-67AE-B9A8-399C2233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D2197-9ACD-AEFB-2BD2-77DC9DA6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6B6D-09BB-0C68-9CFB-7AC8D26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9EDFC-C7F3-6A52-3127-4AEBB048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362FF-9204-A82B-9B37-8132BCF2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77D4-A9F5-284C-E8DD-FFDDA37B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3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E8545-5066-DDA7-BD7E-A1158D97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74ECE-103A-C09E-CC92-B11AD568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766E-6067-BBD4-2785-953EB6BF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4165-3BEE-8902-0B55-357FF92E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FCAD-A18C-89E7-FB77-B7180B83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DF9D2-B0DE-BD30-9780-F61BB0F3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76F95-4E69-5B40-0B45-A79A966D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3531-F44D-D48C-BC67-9EBA5DF6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3B772-FE28-BC98-43A7-B7B3317E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5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8997-809F-734B-3C99-9FC45CE5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1931A-D3E7-80FB-8AFE-9CBB799F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B93AC-BF30-7E45-1601-56BAA7A8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929BB-4874-3851-4EE1-839288E9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0983-7B5D-3E9E-C55D-7BACBD2E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B38C7-C729-FE0B-E9C6-E4D9E7CD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AE6B4-D3CD-7646-17D5-8620343A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EC52-04B3-95EA-D613-C5E4D969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6701-B433-F7E4-9727-F684EFCF9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2B30-FA00-4DB5-AC4F-887339165AD3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32A1-F6E2-06DD-2F38-C932D5EE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9A88-25BA-926E-805A-7B22886DB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1559-485C-4A57-A83D-22E373312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7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B4253-AF59-3935-9A6D-95B8FC7E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49" y="1679824"/>
            <a:ext cx="6996702" cy="34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1D30-F863-145F-252B-A4C28DE3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57" y="503317"/>
            <a:ext cx="8490525" cy="5809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A5652-443E-3C25-F366-A94B8BCAEA2A}"/>
              </a:ext>
            </a:extLst>
          </p:cNvPr>
          <p:cNvSpPr txBox="1"/>
          <p:nvPr/>
        </p:nvSpPr>
        <p:spPr>
          <a:xfrm>
            <a:off x="599326" y="2553302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Apply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49D37-E531-0D66-5EBE-1539C16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03" y="3131130"/>
            <a:ext cx="1241915" cy="1313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26A62-894E-F608-897C-6DBAEA876658}"/>
              </a:ext>
            </a:extLst>
          </p:cNvPr>
          <p:cNvSpPr txBox="1"/>
          <p:nvPr/>
        </p:nvSpPr>
        <p:spPr>
          <a:xfrm>
            <a:off x="599326" y="4791355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Show</a:t>
            </a:r>
          </a:p>
        </p:txBody>
      </p:sp>
    </p:spTree>
    <p:extLst>
      <p:ext uri="{BB962C8B-B14F-4D97-AF65-F5344CB8AC3E}">
        <p14:creationId xmlns:p14="http://schemas.microsoft.com/office/powerpoint/2010/main" val="36876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6D929-6315-4696-796D-7B517677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41" y="312421"/>
            <a:ext cx="6794477" cy="6233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FB767-32E6-5FD9-1814-4B97F1D4ED7A}"/>
              </a:ext>
            </a:extLst>
          </p:cNvPr>
          <p:cNvSpPr txBox="1"/>
          <p:nvPr/>
        </p:nvSpPr>
        <p:spPr>
          <a:xfrm>
            <a:off x="722616" y="2963228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Destroy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6696E-72AF-0DFF-D868-5310F592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79" y="3494663"/>
            <a:ext cx="1200818" cy="12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1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B16153-B35E-C706-6CEE-7B4C148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48" y="565685"/>
            <a:ext cx="10476504" cy="57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7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24E24-DD4E-6414-D228-C79AB2F5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6" y="578201"/>
            <a:ext cx="10474466" cy="5701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A5AEA7-CF2E-8F1B-DF6E-C3827E1A9E3E}"/>
              </a:ext>
            </a:extLst>
          </p:cNvPr>
          <p:cNvSpPr txBox="1"/>
          <p:nvPr/>
        </p:nvSpPr>
        <p:spPr>
          <a:xfrm>
            <a:off x="599326" y="2553301"/>
            <a:ext cx="5811748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92929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esources are the most important part of Terraform. Resources are defined by resource blocks.</a:t>
            </a:r>
            <a:endParaRPr lang="en-IN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68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4344A-0B03-96D2-FB3D-C4F55494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25" y="552798"/>
            <a:ext cx="10538150" cy="57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06399-E61E-DB67-45CE-5FAB338B8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89" y="440446"/>
            <a:ext cx="10130621" cy="56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A1CAAF-24DF-A397-F305-09BF8ED8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01" y="655576"/>
            <a:ext cx="9265062" cy="5752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AD028-1DD8-7766-DE71-BDBF8353C44A}"/>
              </a:ext>
            </a:extLst>
          </p:cNvPr>
          <p:cNvSpPr txBox="1"/>
          <p:nvPr/>
        </p:nvSpPr>
        <p:spPr>
          <a:xfrm>
            <a:off x="4811730" y="655576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Providers</a:t>
            </a:r>
          </a:p>
        </p:txBody>
      </p:sp>
    </p:spTree>
    <p:extLst>
      <p:ext uri="{BB962C8B-B14F-4D97-AF65-F5344CB8AC3E}">
        <p14:creationId xmlns:p14="http://schemas.microsoft.com/office/powerpoint/2010/main" val="423399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62EB-0E8D-EEC9-5760-22846D61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61" y="888661"/>
            <a:ext cx="10169195" cy="50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0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CDEDFD-B4EC-F89C-8B66-A35349A0EA63}"/>
              </a:ext>
            </a:extLst>
          </p:cNvPr>
          <p:cNvSpPr txBox="1"/>
          <p:nvPr/>
        </p:nvSpPr>
        <p:spPr>
          <a:xfrm>
            <a:off x="4832278" y="536610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E00-5B37-83DB-E027-3CA86D3F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09" y="1055686"/>
            <a:ext cx="9457346" cy="52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CDEDFD-B4EC-F89C-8B66-A35349A0EA63}"/>
              </a:ext>
            </a:extLst>
          </p:cNvPr>
          <p:cNvSpPr txBox="1"/>
          <p:nvPr/>
        </p:nvSpPr>
        <p:spPr>
          <a:xfrm>
            <a:off x="4832278" y="536610"/>
            <a:ext cx="224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4FC0B-B38A-0349-461E-026414F22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8"/>
          <a:stretch/>
        </p:blipFill>
        <p:spPr>
          <a:xfrm>
            <a:off x="960842" y="1222984"/>
            <a:ext cx="10270316" cy="4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BD165E-D2FF-10FF-4A87-215D8BE3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0" y="632089"/>
            <a:ext cx="11196119" cy="55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E94FF4-8E8F-6A28-4535-AD70D4138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8934" r="1075" b="14456"/>
          <a:stretch/>
        </p:blipFill>
        <p:spPr>
          <a:xfrm>
            <a:off x="1308242" y="1492321"/>
            <a:ext cx="9575516" cy="4284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0A42F-799C-61E4-81EC-D12F16D51024}"/>
              </a:ext>
            </a:extLst>
          </p:cNvPr>
          <p:cNvSpPr txBox="1"/>
          <p:nvPr/>
        </p:nvSpPr>
        <p:spPr>
          <a:xfrm>
            <a:off x="4422304" y="743337"/>
            <a:ext cx="334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Benefits of Terraform</a:t>
            </a:r>
          </a:p>
        </p:txBody>
      </p:sp>
    </p:spTree>
    <p:extLst>
      <p:ext uri="{BB962C8B-B14F-4D97-AF65-F5344CB8AC3E}">
        <p14:creationId xmlns:p14="http://schemas.microsoft.com/office/powerpoint/2010/main" val="78662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286F0-1392-996D-5908-C4B2BB39CEB0}"/>
              </a:ext>
            </a:extLst>
          </p:cNvPr>
          <p:cNvSpPr txBox="1"/>
          <p:nvPr/>
        </p:nvSpPr>
        <p:spPr>
          <a:xfrm>
            <a:off x="2738350" y="2497976"/>
            <a:ext cx="671530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500" b="1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312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B4253-AF59-3935-9A6D-95B8FC7E1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8"/>
          <a:stretch/>
        </p:blipFill>
        <p:spPr>
          <a:xfrm>
            <a:off x="830494" y="2188395"/>
            <a:ext cx="1758594" cy="249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B19AF2-39D3-15AB-4F73-8948CE58EE21}"/>
              </a:ext>
            </a:extLst>
          </p:cNvPr>
          <p:cNvSpPr txBox="1"/>
          <p:nvPr/>
        </p:nvSpPr>
        <p:spPr>
          <a:xfrm>
            <a:off x="3811713" y="1119883"/>
            <a:ext cx="4492448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What is Terraform?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FE18-6569-0E61-3967-26663FDA3F6E}"/>
              </a:ext>
            </a:extLst>
          </p:cNvPr>
          <p:cNvSpPr txBox="1"/>
          <p:nvPr/>
        </p:nvSpPr>
        <p:spPr>
          <a:xfrm>
            <a:off x="4188130" y="2985315"/>
            <a:ext cx="346921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I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nfrastructure as Code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DF449-912D-250E-DD94-25A70323AFA9}"/>
              </a:ext>
            </a:extLst>
          </p:cNvPr>
          <p:cNvSpPr txBox="1"/>
          <p:nvPr/>
        </p:nvSpPr>
        <p:spPr>
          <a:xfrm>
            <a:off x="3676516" y="4679910"/>
            <a:ext cx="476284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I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nfrastructure provisioning tool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3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6E177-E938-F072-82FC-817DA97F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8" y="581309"/>
            <a:ext cx="11100441" cy="56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4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13DB30-5980-8522-6B74-86160F56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2" y="881292"/>
            <a:ext cx="9960236" cy="50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BFCC3-1430-E630-291F-8E13F1C8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3" r="21982"/>
          <a:stretch/>
        </p:blipFill>
        <p:spPr>
          <a:xfrm>
            <a:off x="575351" y="606447"/>
            <a:ext cx="7119993" cy="5645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9DB9B3-19A2-E12B-769F-750B35040750}"/>
              </a:ext>
            </a:extLst>
          </p:cNvPr>
          <p:cNvSpPr txBox="1"/>
          <p:nvPr/>
        </p:nvSpPr>
        <p:spPr>
          <a:xfrm>
            <a:off x="8296612" y="2081188"/>
            <a:ext cx="102303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Block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6DD2E-C717-A2BF-D17E-304ED14C21A3}"/>
              </a:ext>
            </a:extLst>
          </p:cNvPr>
          <p:cNvSpPr txBox="1"/>
          <p:nvPr/>
        </p:nvSpPr>
        <p:spPr>
          <a:xfrm>
            <a:off x="7927922" y="3485324"/>
            <a:ext cx="181011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Arguments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CF9A9-ACE9-4E00-EC4F-A1BFBB99AF73}"/>
              </a:ext>
            </a:extLst>
          </p:cNvPr>
          <p:cNvSpPr txBox="1"/>
          <p:nvPr/>
        </p:nvSpPr>
        <p:spPr>
          <a:xfrm>
            <a:off x="8051212" y="4889460"/>
            <a:ext cx="176041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</a:rPr>
              <a:t>Resources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6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EF60-D052-6F93-FBDE-84B7096A1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444"/>
          <a:stretch/>
        </p:blipFill>
        <p:spPr>
          <a:xfrm>
            <a:off x="1379303" y="823587"/>
            <a:ext cx="9433394" cy="604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A32E9-FA67-CD73-2F86-5ED387EE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9" y="1348522"/>
            <a:ext cx="7106857" cy="2685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43E98-EAD2-334B-55F1-C4517E8E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191" y="4093391"/>
            <a:ext cx="6581006" cy="2208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C8D0-F0D2-5476-9DA1-7C119FF49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1824804"/>
            <a:ext cx="4845978" cy="17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2C50B-4AD9-30E4-3BD6-B06E6A70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52" y="1224504"/>
            <a:ext cx="9348400" cy="4970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39B5A-C667-147A-0D53-66D8E0CE3F5E}"/>
              </a:ext>
            </a:extLst>
          </p:cNvPr>
          <p:cNvSpPr txBox="1"/>
          <p:nvPr/>
        </p:nvSpPr>
        <p:spPr>
          <a:xfrm>
            <a:off x="537681" y="2751504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Init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F9EDCD-4AD1-7C6B-173A-B581AD8B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0" y="3151614"/>
            <a:ext cx="1252189" cy="1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85B542-84A5-5215-A064-CC5F3EF9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75" y="865559"/>
            <a:ext cx="8944924" cy="55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2EB454-FF1A-32EF-309E-EC81AB5DE264}"/>
              </a:ext>
            </a:extLst>
          </p:cNvPr>
          <p:cNvSpPr txBox="1"/>
          <p:nvPr/>
        </p:nvSpPr>
        <p:spPr>
          <a:xfrm>
            <a:off x="825357" y="2700132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Terraform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2A52F-2312-E064-670A-2CE8A190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49" y="3133577"/>
            <a:ext cx="1180270" cy="124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50</Words>
  <Application>Microsoft Office PowerPoint</Application>
  <PresentationFormat>Widescreen</PresentationFormat>
  <Paragraphs>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Yu Gothic UI Light</vt:lpstr>
      <vt:lpstr>Arial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satishmlg17@gmail.com</dc:creator>
  <cp:lastModifiedBy>satishmlg17@gmail.com</cp:lastModifiedBy>
  <cp:revision>24</cp:revision>
  <dcterms:created xsi:type="dcterms:W3CDTF">2022-12-20T14:10:27Z</dcterms:created>
  <dcterms:modified xsi:type="dcterms:W3CDTF">2022-12-23T07:37:42Z</dcterms:modified>
</cp:coreProperties>
</file>