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78" d="100"/>
          <a:sy n="78" d="100"/>
        </p:scale>
        <p:origin x="2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6D882-A2AA-432D-8ED3-0001FB040EA4}" type="datetimeFigureOut">
              <a:rPr lang="en-IN" smtClean="0"/>
              <a:t>05-09-2022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79822-FA56-42DF-A966-7A476BF078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3728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6D882-A2AA-432D-8ED3-0001FB040EA4}" type="datetimeFigureOut">
              <a:rPr lang="en-IN" smtClean="0"/>
              <a:t>05-09-2022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79822-FA56-42DF-A966-7A476BF078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6574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6D882-A2AA-432D-8ED3-0001FB040EA4}" type="datetimeFigureOut">
              <a:rPr lang="en-IN" smtClean="0"/>
              <a:t>05-09-2022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79822-FA56-42DF-A966-7A476BF078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2168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6D882-A2AA-432D-8ED3-0001FB040EA4}" type="datetimeFigureOut">
              <a:rPr lang="en-IN" smtClean="0"/>
              <a:t>05-09-2022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79822-FA56-42DF-A966-7A476BF078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9901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6D882-A2AA-432D-8ED3-0001FB040EA4}" type="datetimeFigureOut">
              <a:rPr lang="en-IN" smtClean="0"/>
              <a:t>05-09-2022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79822-FA56-42DF-A966-7A476BF078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4457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6D882-A2AA-432D-8ED3-0001FB040EA4}" type="datetimeFigureOut">
              <a:rPr lang="en-IN" smtClean="0"/>
              <a:t>05-09-2022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79822-FA56-42DF-A966-7A476BF078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4392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6D882-A2AA-432D-8ED3-0001FB040EA4}" type="datetimeFigureOut">
              <a:rPr lang="en-IN" smtClean="0"/>
              <a:t>05-09-2022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79822-FA56-42DF-A966-7A476BF078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1582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6D882-A2AA-432D-8ED3-0001FB040EA4}" type="datetimeFigureOut">
              <a:rPr lang="en-IN" smtClean="0"/>
              <a:t>05-09-2022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79822-FA56-42DF-A966-7A476BF078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8693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6D882-A2AA-432D-8ED3-0001FB040EA4}" type="datetimeFigureOut">
              <a:rPr lang="en-IN" smtClean="0"/>
              <a:t>05-09-2022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79822-FA56-42DF-A966-7A476BF078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5024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6D882-A2AA-432D-8ED3-0001FB040EA4}" type="datetimeFigureOut">
              <a:rPr lang="en-IN" smtClean="0"/>
              <a:t>05-09-2022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79822-FA56-42DF-A966-7A476BF078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029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6D882-A2AA-432D-8ED3-0001FB040EA4}" type="datetimeFigureOut">
              <a:rPr lang="en-IN" smtClean="0"/>
              <a:t>05-09-2022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79822-FA56-42DF-A966-7A476BF078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9157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E6D882-A2AA-432D-8ED3-0001FB040EA4}" type="datetimeFigureOut">
              <a:rPr lang="en-IN" smtClean="0"/>
              <a:t>05-09-2022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A79822-FA56-42DF-A966-7A476BF078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5933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303" y="557815"/>
            <a:ext cx="3773511" cy="580177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8517" y="761933"/>
            <a:ext cx="3333750" cy="28098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6970" y="761933"/>
            <a:ext cx="4307430" cy="533354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683114" y="188483"/>
            <a:ext cx="61045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Digital Differential Analyzer (DDA) – Line </a:t>
            </a:r>
            <a:r>
              <a:rPr lang="en-US" sz="2000" b="1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Algorithym</a:t>
            </a:r>
            <a:endParaRPr lang="en-IN" sz="2000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40913" y="2884868"/>
            <a:ext cx="2434107" cy="16871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6550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317" y="147437"/>
            <a:ext cx="9224024" cy="642676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37893" y="5022761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2, 3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8603087" y="682581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25,30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82933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2067" y="912591"/>
            <a:ext cx="1543050" cy="7239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t="38071"/>
          <a:stretch/>
        </p:blipFill>
        <p:spPr>
          <a:xfrm>
            <a:off x="4017553" y="1618734"/>
            <a:ext cx="2857500" cy="107358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678" y="588593"/>
            <a:ext cx="3797875" cy="612598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872546" y="188483"/>
            <a:ext cx="37257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Bresenham’s</a:t>
            </a:r>
            <a:r>
              <a:rPr lang="en-US" sz="2000" b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– Line </a:t>
            </a:r>
            <a:r>
              <a:rPr lang="en-US" sz="2000" b="1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Algorithym</a:t>
            </a:r>
            <a:endParaRPr lang="en-IN" sz="2000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229249" y="912591"/>
            <a:ext cx="1398819" cy="7230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09150" y="1062809"/>
            <a:ext cx="4295775" cy="490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985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514" y="314837"/>
            <a:ext cx="9323095" cy="641841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977256" y="5072189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10, 15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8269454" y="806149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110,80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325086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21</Words>
  <Application>Microsoft Office PowerPoint</Application>
  <PresentationFormat>Widescreen</PresentationFormat>
  <Paragraphs>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 Unicode MS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Hulk</dc:creator>
  <cp:lastModifiedBy>Hulk</cp:lastModifiedBy>
  <cp:revision>3</cp:revision>
  <dcterms:created xsi:type="dcterms:W3CDTF">2022-09-05T15:54:01Z</dcterms:created>
  <dcterms:modified xsi:type="dcterms:W3CDTF">2022-09-05T16:11:31Z</dcterms:modified>
</cp:coreProperties>
</file>