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31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065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804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70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240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3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25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090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0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5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12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7E178-682A-4D7D-B4AF-C6F8A101FFF9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F0C5C2C-EFDA-4DC7-B556-D41FF3CE37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4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B7DB-E5D9-7099-B1B7-F937F22DA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155" y="1519084"/>
            <a:ext cx="10097729" cy="1615983"/>
          </a:xfrm>
        </p:spPr>
        <p:txBody>
          <a:bodyPr>
            <a:normAutofit fontScale="90000"/>
          </a:bodyPr>
          <a:lstStyle/>
          <a:p>
            <a:r>
              <a:rPr lang="en-US" sz="320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Mapping and Analyzing Tropical Cyclone-Induced Damages through Landsat Satellite Imagery: Case Study of Cyclone </a:t>
            </a:r>
            <a:r>
              <a:rPr lang="en-US" sz="3200" i="0" dirty="0" err="1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Amphan</a:t>
            </a:r>
            <a:r>
              <a:rPr lang="en-US" sz="320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Bangladesh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5FA9BC-8AA6-38FF-039E-63135C4A2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8953" y="3826172"/>
            <a:ext cx="8637073" cy="1512744"/>
          </a:xfrm>
        </p:spPr>
        <p:txBody>
          <a:bodyPr>
            <a:noAutofit/>
          </a:bodyPr>
          <a:lstStyle/>
          <a:p>
            <a:pPr algn="l">
              <a:lnSpc>
                <a:spcPts val="1800"/>
              </a:lnSpc>
            </a:pPr>
            <a:r>
              <a:rPr lang="en-US" sz="20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  Ummya Ayman Satil</a:t>
            </a:r>
          </a:p>
          <a:p>
            <a:pPr algn="l">
              <a:lnSpc>
                <a:spcPts val="1800"/>
              </a:lnSpc>
            </a:pPr>
            <a:r>
              <a:rPr lang="en-US" sz="20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   Geology and Mining</a:t>
            </a:r>
          </a:p>
          <a:p>
            <a:pPr algn="l">
              <a:lnSpc>
                <a:spcPts val="1800"/>
              </a:lnSpc>
            </a:pPr>
            <a:r>
              <a:rPr lang="en-US" sz="20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Prepared For: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Dr. Tania Islam, </a:t>
            </a:r>
          </a:p>
          <a:p>
            <a:pPr algn="l">
              <a:lnSpc>
                <a:spcPts val="1800"/>
              </a:lnSpc>
            </a:pPr>
            <a:r>
              <a:rPr lang="en-US" sz="2000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</a:p>
          <a:p>
            <a:pPr algn="l">
              <a:lnSpc>
                <a:spcPts val="1800"/>
              </a:lnSpc>
            </a:pPr>
            <a:r>
              <a:rPr lang="en-US" sz="2000" dirty="0">
                <a:solidFill>
                  <a:srgbClr val="17171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US" sz="20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Barishal</a:t>
            </a:r>
          </a:p>
          <a:p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937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9C56E-4FAA-5F5D-EEAF-A460015E1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6F53-B705-56D8-C458-FF83C848C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ts val="1800"/>
              </a:lnSpc>
              <a:buNone/>
            </a:pPr>
            <a:endParaRPr lang="en-US" b="1" i="0" dirty="0">
              <a:solidFill>
                <a:srgbClr val="171717"/>
              </a:solidFill>
              <a:effectLst/>
              <a:latin typeface="__helvetica_1ea621"/>
            </a:endParaRPr>
          </a:p>
          <a:p>
            <a:pPr marL="0" indent="0" algn="l">
              <a:lnSpc>
                <a:spcPts val="1800"/>
              </a:lnSpc>
              <a:buNone/>
            </a:pPr>
            <a:r>
              <a:rPr lang="en-US" sz="2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Assess and quantify the damages caused by Cyclone </a:t>
            </a:r>
            <a:r>
              <a:rPr lang="en-US" sz="2200" b="0" i="0" dirty="0" err="1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Amphan</a:t>
            </a:r>
            <a:r>
              <a:rPr lang="en-US" sz="2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sz="2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Landsat satellite imagery.</a:t>
            </a:r>
          </a:p>
          <a:p>
            <a:pPr marL="0" indent="0" algn="l">
              <a:lnSpc>
                <a:spcPts val="1800"/>
              </a:lnSpc>
              <a:buNone/>
            </a:pPr>
            <a:endParaRPr lang="en-US" sz="2200" b="0" i="0" dirty="0">
              <a:solidFill>
                <a:srgbClr val="171717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800"/>
              </a:lnSpc>
              <a:buNone/>
            </a:pPr>
            <a:r>
              <a:rPr lang="en-US" sz="2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Areas:</a:t>
            </a:r>
            <a:r>
              <a:rPr lang="en-US" sz="2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Water bodies, vegetation, and agricultural land.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3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BF5B-4789-1261-40E5-B2441192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Expected Outcomes</a:t>
            </a:r>
            <a:b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226D1-B422-86BB-A883-3983F95F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171717"/>
                </a:solidFill>
                <a:effectLst/>
                <a:latin typeface="__helvetica_1ea621"/>
              </a:rPr>
              <a:t>Detailed Damage Map:</a:t>
            </a: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 Comprehensive mapping of land cover changes.</a:t>
            </a:r>
          </a:p>
          <a:p>
            <a:pPr algn="l">
              <a:lnSpc>
                <a:spcPts val="18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171717"/>
                </a:solidFill>
                <a:effectLst/>
                <a:latin typeface="__helvetica_1ea621"/>
              </a:rPr>
              <a:t>Vegetation Loss Analysis:</a:t>
            </a: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 NDVI analysis to quantify vegetation health reduction.</a:t>
            </a:r>
          </a:p>
          <a:p>
            <a:pPr algn="l">
              <a:lnSpc>
                <a:spcPts val="18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171717"/>
                </a:solidFill>
                <a:effectLst/>
                <a:latin typeface="__helvetica_1ea621"/>
              </a:rPr>
              <a:t>Disaster Management Recommendations:</a:t>
            </a: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 Identify vulnerable areas for policymakers.</a:t>
            </a:r>
          </a:p>
          <a:p>
            <a:pPr algn="l">
              <a:lnSpc>
                <a:spcPts val="18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171717"/>
                </a:solidFill>
                <a:effectLst/>
                <a:latin typeface="__helvetica_1ea621"/>
              </a:rPr>
              <a:t>Future Disaster Applications:</a:t>
            </a: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 Model for assessing damages in future events.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1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686A-08FD-B6FA-D69F-64FA471B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Methodology</a:t>
            </a:r>
            <a:b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3801-EAE1-E93B-5B85-F592AD1CD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__helvetica_1ea621"/>
              </a:rPr>
              <a:t>Data Collection:</a:t>
            </a:r>
            <a:endParaRPr lang="en-US" b="0" i="0" dirty="0">
              <a:solidFill>
                <a:srgbClr val="171717"/>
              </a:solidFill>
              <a:effectLst/>
              <a:latin typeface="__helvetica_1ea621"/>
            </a:endParaRPr>
          </a:p>
          <a:p>
            <a:pPr marL="742950" lvl="1" indent="-285750"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Satellite images from USGS and NASA.</a:t>
            </a:r>
          </a:p>
          <a:p>
            <a:pPr marL="742950" lvl="1" indent="-285750"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Field data for accuracy assessment.</a:t>
            </a:r>
          </a:p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__helvetica_1ea621"/>
              </a:rPr>
              <a:t>Data Processing:</a:t>
            </a:r>
            <a:endParaRPr lang="en-US" b="0" i="0" dirty="0">
              <a:solidFill>
                <a:srgbClr val="171717"/>
              </a:solidFill>
              <a:effectLst/>
              <a:latin typeface="__helvetica_1ea621"/>
            </a:endParaRPr>
          </a:p>
          <a:p>
            <a:pPr marL="742950" lvl="1" indent="-285750"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Preprocessing of satellite images (Months 1-2).</a:t>
            </a:r>
          </a:p>
          <a:p>
            <a:pPr marL="742950" lvl="1" indent="-285750"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Unsupervised classification and NDVI analysis (Months 3-4).</a:t>
            </a:r>
          </a:p>
          <a:p>
            <a:pPr marL="742950" lvl="1" indent="-285750"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Change detection and damage mapping (Month 5).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04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CD6B-7CD6-4185-8AE7-A60D33F76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Resources Required</a:t>
            </a:r>
            <a:b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DCCFA-FE29-7772-8359-41648644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__helvetica_1ea621"/>
              </a:rPr>
              <a:t>Software:</a:t>
            </a: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 GIS and remote sensing software (ArcGIS, ENVI).</a:t>
            </a:r>
          </a:p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__helvetica_1ea621"/>
              </a:rPr>
              <a:t>Computing Resources:</a:t>
            </a: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 For image processing and data analysis.</a:t>
            </a:r>
          </a:p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71717"/>
                </a:solidFill>
                <a:effectLst/>
                <a:latin typeface="__helvetica_1ea621"/>
              </a:rPr>
              <a:t>Satellite Imagery Access:</a:t>
            </a: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 USGS and NASA databases.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3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F034-E7F6-C19A-CFB4-41C55BFC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39" y="269264"/>
            <a:ext cx="3273099" cy="2247117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Python Code Example for NDVI Calculation</a:t>
            </a:r>
            <a:b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</a:b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E4ACD6-862F-5013-A290-F46A88D4E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97" y="1392823"/>
            <a:ext cx="6282898" cy="37887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7A567-E3D7-AB78-C93E-6346E3178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45CA0D-19F2-0974-AB48-A5B25A2BE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89" y="2667002"/>
            <a:ext cx="4800597" cy="251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40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E35DC-D46C-51A6-FD7F-FD34DED4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Conclusion</a:t>
            </a:r>
            <a:b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8BD1D-DB40-A758-605D-A3858ED1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The project aims to provide a detailed analysis of cyclone-induced damages.</a:t>
            </a:r>
          </a:p>
          <a:p>
            <a:pPr algn="l">
              <a:lnSpc>
                <a:spcPts val="18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Utilization of satellite imagery will enhance disaster risk management strategies.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47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5CC2C9-3B9F-1379-0AEF-677BDD20B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  <a:t>Questions &amp; Discussion</a:t>
            </a:r>
            <a:br>
              <a:rPr lang="en-US" b="0" i="0" dirty="0">
                <a:solidFill>
                  <a:srgbClr val="171717"/>
                </a:solidFill>
                <a:effectLst/>
                <a:latin typeface="__helvetica_1ea621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853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1896</TotalTime>
  <Words>242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__helvetica_1ea621</vt:lpstr>
      <vt:lpstr>Arial</vt:lpstr>
      <vt:lpstr>Gill Sans MT</vt:lpstr>
      <vt:lpstr>Times New Roman</vt:lpstr>
      <vt:lpstr>Gallery</vt:lpstr>
      <vt:lpstr>Mapping and Analyzing Tropical Cyclone-Induced Damages through Landsat Satellite Imagery: Case Study of Cyclone Amphan in Bangladesh</vt:lpstr>
      <vt:lpstr>Introduction </vt:lpstr>
      <vt:lpstr>Expected Outcomes </vt:lpstr>
      <vt:lpstr>Methodology </vt:lpstr>
      <vt:lpstr>Resources Required </vt:lpstr>
      <vt:lpstr>Python Code Example for NDVI Calculation </vt:lpstr>
      <vt:lpstr>Conclusion </vt:lpstr>
      <vt:lpstr>Questions &amp; Discussion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Ummya Ayman Satil</dc:creator>
  <cp:lastModifiedBy>Ummya Ayman Satil</cp:lastModifiedBy>
  <cp:revision>2</cp:revision>
  <dcterms:created xsi:type="dcterms:W3CDTF">2024-11-15T00:07:33Z</dcterms:created>
  <dcterms:modified xsi:type="dcterms:W3CDTF">2024-11-16T07:44:14Z</dcterms:modified>
</cp:coreProperties>
</file>