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2610-13F2-914E-9B80-9F8B25884D66}" type="datetimeFigureOut">
              <a:rPr lang="en-US" smtClean="0"/>
              <a:t>28/02/2014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E298-AC69-3748-A9DE-65D1F425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2610-13F2-914E-9B80-9F8B25884D66}" type="datetimeFigureOut">
              <a:rPr lang="en-US" smtClean="0"/>
              <a:t>28/02/2014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E298-AC69-3748-A9DE-65D1F425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2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2610-13F2-914E-9B80-9F8B25884D66}" type="datetimeFigureOut">
              <a:rPr lang="en-US" smtClean="0"/>
              <a:t>28/02/2014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E298-AC69-3748-A9DE-65D1F425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2610-13F2-914E-9B80-9F8B25884D66}" type="datetimeFigureOut">
              <a:rPr lang="en-US" smtClean="0"/>
              <a:t>28/02/2014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E298-AC69-3748-A9DE-65D1F425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2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2610-13F2-914E-9B80-9F8B25884D66}" type="datetimeFigureOut">
              <a:rPr lang="en-US" smtClean="0"/>
              <a:t>28/02/2014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E298-AC69-3748-A9DE-65D1F425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2610-13F2-914E-9B80-9F8B25884D66}" type="datetimeFigureOut">
              <a:rPr lang="en-US" smtClean="0"/>
              <a:t>28/02/2014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E298-AC69-3748-A9DE-65D1F425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4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2610-13F2-914E-9B80-9F8B25884D66}" type="datetimeFigureOut">
              <a:rPr lang="en-US" smtClean="0"/>
              <a:t>28/02/2014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E298-AC69-3748-A9DE-65D1F425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6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2610-13F2-914E-9B80-9F8B25884D66}" type="datetimeFigureOut">
              <a:rPr lang="en-US" smtClean="0"/>
              <a:t>28/02/2014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E298-AC69-3748-A9DE-65D1F425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8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2610-13F2-914E-9B80-9F8B25884D66}" type="datetimeFigureOut">
              <a:rPr lang="en-US" smtClean="0"/>
              <a:t>28/02/2014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E298-AC69-3748-A9DE-65D1F425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4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2610-13F2-914E-9B80-9F8B25884D66}" type="datetimeFigureOut">
              <a:rPr lang="en-US" smtClean="0"/>
              <a:t>28/02/2014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E298-AC69-3748-A9DE-65D1F425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6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2610-13F2-914E-9B80-9F8B25884D66}" type="datetimeFigureOut">
              <a:rPr lang="en-US" smtClean="0"/>
              <a:t>28/02/2014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E298-AC69-3748-A9DE-65D1F425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9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22610-13F2-914E-9B80-9F8B25884D66}" type="datetimeFigureOut">
              <a:rPr lang="en-US" smtClean="0"/>
              <a:t>28/02/2014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E298-AC69-3748-A9DE-65D1F425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7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RSRS</a:t>
            </a:r>
            <a:br>
              <a:rPr lang="en-US" dirty="0" smtClean="0"/>
            </a:br>
            <a:r>
              <a:rPr lang="en-US" dirty="0" smtClean="0"/>
              <a:t>Really Simple Rules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56600"/>
            <a:ext cx="6400800" cy="1752600"/>
          </a:xfrm>
        </p:spPr>
        <p:txBody>
          <a:bodyPr/>
          <a:lstStyle/>
          <a:p>
            <a:r>
              <a:rPr lang="en-US" dirty="0" smtClean="0"/>
              <a:t>Stefano Picozzi</a:t>
            </a:r>
          </a:p>
          <a:p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81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986" y="1670577"/>
            <a:ext cx="2924993" cy="1143000"/>
          </a:xfrm>
        </p:spPr>
        <p:txBody>
          <a:bodyPr/>
          <a:lstStyle/>
          <a:p>
            <a:r>
              <a:rPr lang="en-US" dirty="0" smtClean="0"/>
              <a:t>RSRS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85561" y="1408174"/>
            <a:ext cx="2678144" cy="2678313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cument 5"/>
          <p:cNvSpPr/>
          <p:nvPr/>
        </p:nvSpPr>
        <p:spPr>
          <a:xfrm>
            <a:off x="471004" y="980196"/>
            <a:ext cx="1378848" cy="2416004"/>
          </a:xfrm>
          <a:prstGeom prst="flowChartDocumen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3169" y="938773"/>
            <a:ext cx="9605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</a:t>
            </a:r>
            <a:r>
              <a:rPr lang="en-US" sz="1400" dirty="0" err="1" smtClean="0"/>
              <a:t>rogramid</a:t>
            </a:r>
            <a:endParaRPr lang="en-US" sz="1400" dirty="0" smtClean="0"/>
          </a:p>
          <a:p>
            <a:r>
              <a:rPr lang="en-US" sz="1400" dirty="0" err="1"/>
              <a:t>g</a:t>
            </a:r>
            <a:r>
              <a:rPr lang="en-US" sz="1400" dirty="0" err="1" smtClean="0"/>
              <a:t>roupid</a:t>
            </a:r>
            <a:endParaRPr lang="en-US" sz="1400" dirty="0" smtClean="0"/>
          </a:p>
          <a:p>
            <a:r>
              <a:rPr lang="en-US" sz="1400" dirty="0" err="1"/>
              <a:t>f</a:t>
            </a:r>
            <a:r>
              <a:rPr lang="en-US" sz="1400" dirty="0" err="1" smtClean="0"/>
              <a:t>acttype</a:t>
            </a:r>
            <a:r>
              <a:rPr lang="en-US" sz="1400" dirty="0" smtClean="0"/>
              <a:t>=1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21763" y="2015631"/>
            <a:ext cx="10629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1763" y="2168031"/>
            <a:ext cx="10629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1763" y="2305551"/>
            <a:ext cx="10629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1763" y="2457951"/>
            <a:ext cx="10629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1763" y="2582211"/>
            <a:ext cx="10629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1763" y="2734611"/>
            <a:ext cx="10629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1763" y="2872131"/>
            <a:ext cx="10629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3169" y="555635"/>
            <a:ext cx="91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Facts In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7415401" y="2789829"/>
            <a:ext cx="1378848" cy="2840565"/>
            <a:chOff x="471004" y="1176905"/>
            <a:chExt cx="1378848" cy="2840565"/>
          </a:xfrm>
        </p:grpSpPr>
        <p:sp>
          <p:nvSpPr>
            <p:cNvPr id="20" name="Document 19"/>
            <p:cNvSpPr/>
            <p:nvPr/>
          </p:nvSpPr>
          <p:spPr>
            <a:xfrm>
              <a:off x="471004" y="1601466"/>
              <a:ext cx="1378848" cy="2416004"/>
            </a:xfrm>
            <a:prstGeom prst="flowChartDocumen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3169" y="1560043"/>
              <a:ext cx="96058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</a:t>
              </a:r>
              <a:r>
                <a:rPr lang="en-US" sz="1400" dirty="0" err="1" smtClean="0"/>
                <a:t>rogramid</a:t>
              </a:r>
              <a:endParaRPr lang="en-US" sz="1400" dirty="0" smtClean="0"/>
            </a:p>
            <a:p>
              <a:r>
                <a:rPr lang="en-US" sz="1400" dirty="0" err="1"/>
                <a:t>g</a:t>
              </a:r>
              <a:r>
                <a:rPr lang="en-US" sz="1400" dirty="0" err="1" smtClean="0"/>
                <a:t>roupid</a:t>
              </a:r>
              <a:endParaRPr lang="en-US" sz="1400" dirty="0" smtClean="0"/>
            </a:p>
            <a:p>
              <a:r>
                <a:rPr lang="en-US" sz="1400" dirty="0" err="1"/>
                <a:t>f</a:t>
              </a:r>
              <a:r>
                <a:rPr lang="en-US" sz="1400" dirty="0" err="1" smtClean="0"/>
                <a:t>acttype</a:t>
              </a:r>
              <a:r>
                <a:rPr lang="en-US" sz="1400" dirty="0" smtClean="0"/>
                <a:t>=0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3169" y="1176905"/>
              <a:ext cx="1085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Facts Out</a:t>
              </a:r>
              <a:endParaRPr lang="en-US" b="1" dirty="0"/>
            </a:p>
          </p:txBody>
        </p:sp>
      </p:grpSp>
      <p:cxnSp>
        <p:nvCxnSpPr>
          <p:cNvPr id="32" name="Curved Connector 31"/>
          <p:cNvCxnSpPr/>
          <p:nvPr/>
        </p:nvCxnSpPr>
        <p:spPr>
          <a:xfrm>
            <a:off x="1974096" y="1504814"/>
            <a:ext cx="1311465" cy="842695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>
            <a:off x="6006205" y="3173510"/>
            <a:ext cx="1311465" cy="842695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Document 34"/>
          <p:cNvSpPr/>
          <p:nvPr/>
        </p:nvSpPr>
        <p:spPr>
          <a:xfrm>
            <a:off x="1837137" y="3956489"/>
            <a:ext cx="1669299" cy="2416004"/>
          </a:xfrm>
          <a:prstGeom prst="flowChartDocumen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849303" y="3928872"/>
            <a:ext cx="9483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</a:t>
            </a:r>
            <a:r>
              <a:rPr lang="en-US" sz="1400" dirty="0" err="1" smtClean="0"/>
              <a:t>rogramid</a:t>
            </a:r>
            <a:endParaRPr lang="en-US" sz="1400" dirty="0" smtClean="0"/>
          </a:p>
          <a:p>
            <a:r>
              <a:rPr lang="en-US" sz="1400" dirty="0" err="1" smtClean="0"/>
              <a:t>groupid</a:t>
            </a:r>
            <a:endParaRPr lang="en-US" sz="1400" dirty="0" smtClean="0"/>
          </a:p>
          <a:p>
            <a:r>
              <a:rPr lang="en-US" sz="1400" dirty="0" err="1" smtClean="0"/>
              <a:t>rulename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849303" y="353192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Rules File</a:t>
            </a:r>
            <a:endParaRPr lang="en-US" b="1" dirty="0"/>
          </a:p>
        </p:txBody>
      </p:sp>
      <p:cxnSp>
        <p:nvCxnSpPr>
          <p:cNvPr id="47" name="Curved Connector 46"/>
          <p:cNvCxnSpPr/>
          <p:nvPr/>
        </p:nvCxnSpPr>
        <p:spPr>
          <a:xfrm rot="5400000" flipH="1" flipV="1">
            <a:off x="3194930" y="2005595"/>
            <a:ext cx="742098" cy="233818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97710" y="1725801"/>
            <a:ext cx="8052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JSON Facts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7575960" y="4247394"/>
            <a:ext cx="10629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575960" y="4399794"/>
            <a:ext cx="10629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575960" y="4537314"/>
            <a:ext cx="10629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575960" y="4689714"/>
            <a:ext cx="10629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575960" y="4813974"/>
            <a:ext cx="10629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75960" y="4966374"/>
            <a:ext cx="10629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575960" y="5103894"/>
            <a:ext cx="10629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51907" y="3957564"/>
            <a:ext cx="8052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JSON Facts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19092" y="4789785"/>
            <a:ext cx="1587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Type Declaration Section</a:t>
            </a:r>
          </a:p>
          <a:p>
            <a:r>
              <a:rPr lang="en-US" sz="1200" dirty="0" smtClean="0"/>
              <a:t>Insert Fact Section</a:t>
            </a:r>
          </a:p>
          <a:p>
            <a:r>
              <a:rPr lang="en-US" sz="1200" dirty="0" smtClean="0"/>
              <a:t>Trigger Rules Section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3719" y="128717"/>
            <a:ext cx="724709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http://</a:t>
            </a:r>
            <a:r>
              <a:rPr lang="en-US" sz="3200" dirty="0" err="1"/>
              <a:t>www.satimetry.com</a:t>
            </a:r>
            <a:r>
              <a:rPr lang="en-US" sz="3200" dirty="0"/>
              <a:t>/</a:t>
            </a:r>
            <a:r>
              <a:rPr lang="en-US" sz="3200" dirty="0" err="1"/>
              <a:t>NudgeAPI.php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950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BQL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2140"/>
            <a:ext cx="8229600" cy="5137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really simple rules service that </a:t>
            </a:r>
            <a:r>
              <a:rPr lang="en-US" u="sng" dirty="0" smtClean="0"/>
              <a:t>reads</a:t>
            </a:r>
            <a:r>
              <a:rPr lang="en-US" dirty="0" smtClean="0"/>
              <a:t> and </a:t>
            </a:r>
            <a:r>
              <a:rPr lang="en-US" u="sng" dirty="0" smtClean="0"/>
              <a:t>create</a:t>
            </a:r>
            <a:r>
              <a:rPr lang="en-US" dirty="0" smtClean="0"/>
              <a:t> facts</a:t>
            </a:r>
          </a:p>
          <a:p>
            <a:r>
              <a:rPr lang="en-US" dirty="0" smtClean="0"/>
              <a:t>Rules engine uses rules file to reason over incoming facts and create new facts</a:t>
            </a:r>
          </a:p>
          <a:p>
            <a:r>
              <a:rPr lang="en-US" dirty="0" smtClean="0"/>
              <a:t>MVEL rules syntax a Behavioral Query Language (BQL) to facts as SQL is to table</a:t>
            </a:r>
          </a:p>
          <a:p>
            <a:r>
              <a:rPr lang="en-US" dirty="0" smtClean="0"/>
              <a:t>Fact declarations resolved within rules files leaving request and response as JSON object</a:t>
            </a:r>
          </a:p>
          <a:p>
            <a:r>
              <a:rPr lang="en-US" dirty="0" smtClean="0"/>
              <a:t>All REST based such that </a:t>
            </a:r>
          </a:p>
          <a:p>
            <a:pPr lvl="1"/>
            <a:r>
              <a:rPr lang="en-US" dirty="0" smtClean="0"/>
              <a:t>incoming Facts populated by REST call</a:t>
            </a:r>
          </a:p>
          <a:p>
            <a:pPr lvl="1"/>
            <a:r>
              <a:rPr lang="en-US" dirty="0" smtClean="0"/>
              <a:t>rules execution via REST call and</a:t>
            </a:r>
          </a:p>
          <a:p>
            <a:pPr lvl="1"/>
            <a:r>
              <a:rPr lang="en-US" dirty="0" smtClean="0"/>
              <a:t> generated output Facts accessible via REST</a:t>
            </a:r>
          </a:p>
          <a:p>
            <a:r>
              <a:rPr lang="en-US" dirty="0" smtClean="0"/>
              <a:t>Client application decides what to do with created facts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0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Incoming Facts represented as JSON objects</a:t>
            </a:r>
          </a:p>
          <a:p>
            <a:r>
              <a:rPr lang="en-US" dirty="0" smtClean="0"/>
              <a:t>Outgoing Facts represented as JSON objects</a:t>
            </a:r>
          </a:p>
          <a:p>
            <a:r>
              <a:rPr lang="en-US" dirty="0" smtClean="0"/>
              <a:t>Additional Fact parameters include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rogramid</a:t>
            </a:r>
            <a:r>
              <a:rPr lang="en-US" dirty="0" smtClean="0"/>
              <a:t>: used to provide multi-tenancy</a:t>
            </a:r>
          </a:p>
          <a:p>
            <a:pPr lvl="1"/>
            <a:r>
              <a:rPr lang="en-US" dirty="0" err="1" smtClean="0"/>
              <a:t>groupid</a:t>
            </a:r>
            <a:r>
              <a:rPr lang="en-US" dirty="0" smtClean="0"/>
              <a:t>: generic convenience key by which to segment facts within </a:t>
            </a:r>
            <a:r>
              <a:rPr lang="en-US" dirty="0" err="1" smtClean="0"/>
              <a:t>programid</a:t>
            </a:r>
            <a:endParaRPr lang="en-US" dirty="0" smtClean="0"/>
          </a:p>
          <a:p>
            <a:r>
              <a:rPr lang="en-US" dirty="0" smtClean="0"/>
              <a:t>RSRS reasons over incoming Facts using nominated rules file and generates outgoing Facts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8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RSRSs are REST based typically take </a:t>
            </a:r>
            <a:r>
              <a:rPr lang="en-US" dirty="0" err="1" smtClean="0"/>
              <a:t>programid</a:t>
            </a:r>
            <a:r>
              <a:rPr lang="en-US" dirty="0" smtClean="0"/>
              <a:t> and </a:t>
            </a:r>
            <a:r>
              <a:rPr lang="en-US" dirty="0" err="1" smtClean="0"/>
              <a:t>groupid</a:t>
            </a:r>
            <a:r>
              <a:rPr lang="en-US" dirty="0" smtClean="0"/>
              <a:t> as parameters</a:t>
            </a:r>
          </a:p>
          <a:p>
            <a:r>
              <a:rPr lang="en-US" dirty="0" smtClean="0"/>
              <a:t>POST /rest/fact to create incoming Facts</a:t>
            </a:r>
          </a:p>
          <a:p>
            <a:r>
              <a:rPr lang="en-US" dirty="0" smtClean="0"/>
              <a:t>GET /rest/fact/user to get incoming created Facts</a:t>
            </a:r>
          </a:p>
          <a:p>
            <a:r>
              <a:rPr lang="en-US" dirty="0" smtClean="0"/>
              <a:t>POST /rest/rule to create rule file</a:t>
            </a:r>
          </a:p>
          <a:p>
            <a:r>
              <a:rPr lang="en-US" dirty="0" smtClean="0"/>
              <a:t>GET /res/nudge to execute rule file against incoming Facts</a:t>
            </a:r>
          </a:p>
          <a:p>
            <a:r>
              <a:rPr lang="en-US" dirty="0" smtClean="0"/>
              <a:t>GET /rest/fact/system to get rules engine created Facts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5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file MVEL syntax follows pattern of three basic sections processed in this order using rule salience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Type declaration section to define Fact types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Fact Rules to insert new facts based on incoming type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Business Rules section where rule are processed against facts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8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295</Words>
  <Application>Microsoft Macintosh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RSRS Really Simple Rules Service</vt:lpstr>
      <vt:lpstr>RSRS</vt:lpstr>
      <vt:lpstr>CRUD BQL</vt:lpstr>
      <vt:lpstr>FIFO</vt:lpstr>
      <vt:lpstr>REST</vt:lpstr>
      <vt:lpstr>MVEL</vt:lpstr>
    </vt:vector>
  </TitlesOfParts>
  <Company>Emergitect Pty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Picozzi</dc:creator>
  <cp:lastModifiedBy>Stefano Picozzi</cp:lastModifiedBy>
  <cp:revision>37</cp:revision>
  <cp:lastPrinted>2014-02-28T05:30:51Z</cp:lastPrinted>
  <dcterms:created xsi:type="dcterms:W3CDTF">2014-02-28T04:42:09Z</dcterms:created>
  <dcterms:modified xsi:type="dcterms:W3CDTF">2014-02-28T05:31:48Z</dcterms:modified>
</cp:coreProperties>
</file>