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l6pAWiW_zbQ1uv0iX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l6qlhpSH9dRb4usXj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l6rm7ChoEJarLVLR8h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l6vK9pfRBeAfvtYXCP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l6w-QWbWt3vbH-F0a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l6yMPeQ8mduWDnN2Fl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l70fYtSn5byeCuBFrX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l736nz7qoa9SEyqyt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2021-10-03T22:18:53.274Z</dcterms:created>
  <dcterms:modified xsi:type="dcterms:W3CDTF">2021-10-03T22:18:53.274Z</dcterms:modified>
</cp:coreProperties>
</file>