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for Sustainability: Deforestation Detection (SDG 15)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By Satini Zatickz</a:t>
            </a:r>
          </a:p>
          <a:p>
            <a:pPr>
              <a:defRPr sz="1800"/>
            </a:pPr>
            <a:r>
              <a:t>AI &amp; Software Engineering Student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“Technology for a sustainable planet — AI protecting Life on Land.”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Deforestation threatens biodiversity, accelerates climate change, and destroys natural habitats.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Traditional monitoring is slow and costly.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A Convolutional Neural Network (CNN) model trained on satellite images to detect deforestation automatically.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Fast, scalable, and sustainable AI-based monitoring.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• Python &amp; TensorFlow/Keras</a:t>
            </a:r>
          </a:p>
          <a:p>
            <a:pPr>
              <a:defRPr sz="1800"/>
            </a:pPr>
            <a:r>
              <a:t>• Dataset: Kaggle Deforestation (2024)</a:t>
            </a:r>
          </a:p>
          <a:p>
            <a:pPr>
              <a:defRPr sz="1800"/>
            </a:pPr>
            <a:r>
              <a:t>• Accuracy: 92%</a:t>
            </a:r>
          </a:p>
          <a:p>
            <a:pPr>
              <a:defRPr sz="1800"/>
            </a:pPr>
            <a:r>
              <a:t>• Tools: NumPy, Pandas, Matplotlib, Google Colab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on SDG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Supports SDG Target 15.1: Sustainable use of terrestrial ecosystems.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Helps:</a:t>
            </a:r>
          </a:p>
          <a:p>
            <a:pPr>
              <a:defRPr sz="1800"/>
            </a:pPr>
            <a:r>
              <a:t>• Detect illegal logging</a:t>
            </a:r>
          </a:p>
          <a:p>
            <a:pPr>
              <a:defRPr sz="1800"/>
            </a:pPr>
            <a:r>
              <a:t>• Support reforestation</a:t>
            </a:r>
          </a:p>
          <a:p>
            <a:pPr>
              <a:defRPr sz="1800"/>
            </a:pPr>
            <a:r>
              <a:t>• Aid policy decision-making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Training Accuracy: 95%</a:t>
            </a:r>
          </a:p>
          <a:p>
            <a:pPr>
              <a:defRPr sz="1800"/>
            </a:pPr>
            <a:r>
              <a:t>Validation Accuracy: 92%</a:t>
            </a:r>
          </a:p>
          <a:p>
            <a:pPr>
              <a:defRPr sz="1800"/>
            </a:pPr>
            <a:r>
              <a:t>Loss: Minimal after tuning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Visualizations include accuracy plots and confusion matrices.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AI-driven deforestation detection empowers conservationists and policymakers.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“AI can be the bridge between innovation and sustainability.” — UN Tech Envoy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