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8" r:id="rId3"/>
    <p:sldId id="266" r:id="rId4"/>
    <p:sldId id="257" r:id="rId5"/>
    <p:sldId id="256" r:id="rId6"/>
    <p:sldId id="259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630EA-A834-42DA-90BA-DAAFE1CD8FE8}" v="2717" dt="2022-11-17T23:32:28.328"/>
    <p1510:client id="{8DE45D1D-8499-41D2-B547-74F055F55124}" v="201" dt="2022-11-18T00:13:17.491"/>
    <p1510:client id="{DE8E00DA-196A-4D66-B49A-22B5C2673FDA}" v="53" dt="2022-11-17T23:52:11.595"/>
    <p1510:client id="{E4BA4C31-04A8-4428-9F4F-E8273798567A}" v="300" dt="2022-11-17T23:43:49.012"/>
    <p1510:client id="{EBFE029E-5E7A-328F-AC2E-38E1A1B50A30}" v="7" dt="2022-11-17T23:50:5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9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6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1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8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68632E-F0D7-015C-2DB1-DCD3D2EE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76" y="734466"/>
            <a:ext cx="10351366" cy="457565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tx1"/>
                </a:solidFill>
                <a:cs typeface="Calibri Light"/>
              </a:rPr>
              <a:t>TEAM 5    - JSS Hotel Booking System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FB56-9D95-26EA-A2AA-97DF20B9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764" y="1712836"/>
            <a:ext cx="6160555" cy="45756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r>
              <a:rPr lang="en-US" sz="2400" dirty="0">
                <a:ea typeface="Calibri"/>
                <a:cs typeface="Calibri"/>
              </a:rPr>
              <a:t>Joe Savella</a:t>
            </a: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Sarthak Singh</a:t>
            </a: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ea typeface="Calibri"/>
                <a:cs typeface="Calibri"/>
              </a:rPr>
              <a:t>Shuofei</a:t>
            </a:r>
            <a:r>
              <a:rPr lang="en-US" sz="2400" dirty="0">
                <a:ea typeface="Calibri"/>
                <a:cs typeface="Calibri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251684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880" y="1308269"/>
            <a:ext cx="6677553" cy="1353310"/>
          </a:xfrm>
        </p:spPr>
        <p:txBody>
          <a:bodyPr vert="horz" lIns="228600" tIns="228600" rIns="228600" bIns="228600" rtlCol="0" anchor="b">
            <a:noAutofit/>
          </a:bodyPr>
          <a:lstStyle/>
          <a:p>
            <a:pPr algn="l">
              <a:lnSpc>
                <a:spcPct val="85000"/>
              </a:lnSpc>
            </a:pPr>
            <a:r>
              <a:rPr lang="en-US" sz="4400" dirty="0">
                <a:solidFill>
                  <a:schemeClr val="tx1"/>
                </a:solidFill>
              </a:rPr>
              <a:t>User Stories</a:t>
            </a:r>
            <a:br>
              <a:rPr lang="en-US" sz="4400" dirty="0"/>
            </a:br>
            <a:endParaRPr lang="en-US" sz="4400">
              <a:solidFill>
                <a:schemeClr val="tx1"/>
              </a:solidFill>
              <a:cs typeface="Calibri Light"/>
            </a:endParaRPr>
          </a:p>
          <a:p>
            <a:pPr algn="l">
              <a:lnSpc>
                <a:spcPct val="85000"/>
              </a:lnSpc>
            </a:pPr>
            <a:endParaRPr lang="en-US" sz="33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7EDCE-DC55-BEBF-62D4-E2758DAC8325}"/>
              </a:ext>
            </a:extLst>
          </p:cNvPr>
          <p:cNvSpPr txBox="1"/>
          <p:nvPr/>
        </p:nvSpPr>
        <p:spPr>
          <a:xfrm>
            <a:off x="2298585" y="1982608"/>
            <a:ext cx="8446143" cy="406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As a guest, I want to be able to view rooms and their types.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As a guest, I want to be able to make a room reservation with the room type selected.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As a guest, I want to be able to review my reservation detail.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As a guest, I want to be able to pay for my hotel room booking.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200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picture containing indoor, projector, control panel&#10;&#10;Description automatically generated">
            <a:extLst>
              <a:ext uri="{FF2B5EF4-FFF2-40B4-BE49-F238E27FC236}">
                <a16:creationId xmlns:a16="http://schemas.microsoft.com/office/drawing/2014/main" id="{65C9231C-A5D2-F7A5-CCFD-F544836B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04" y="1115704"/>
            <a:ext cx="9751716" cy="43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020" y="-173317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cs typeface="Calibri Light"/>
              </a:rPr>
              <a:t>Initial Diagram for Hotel Reservation System</a:t>
            </a:r>
          </a:p>
        </p:txBody>
      </p:sp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35B767-543B-F218-B4D1-AAB5D57B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1" y="609288"/>
            <a:ext cx="11368527" cy="63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613" y="353961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en-US" sz="2000">
                <a:cs typeface="Calibri Light"/>
              </a:rPr>
            </a:br>
            <a:endParaRPr lang="en-US" sz="200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8C723-6806-B4D2-D08E-38F2FD180C0D}"/>
              </a:ext>
            </a:extLst>
          </p:cNvPr>
          <p:cNvSpPr txBox="1"/>
          <p:nvPr/>
        </p:nvSpPr>
        <p:spPr>
          <a:xfrm>
            <a:off x="3348957" y="102453"/>
            <a:ext cx="6076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Final Diagram for Hotel Reservation System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8CF2495-D36E-0730-E46F-4490E540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5" y="539935"/>
            <a:ext cx="11067568" cy="60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7177" y="630936"/>
            <a:ext cx="6677553" cy="1353310"/>
          </a:xfrm>
        </p:spPr>
        <p:txBody>
          <a:bodyPr vert="horz" lIns="228600" tIns="228600" rIns="228600" bIns="228600" rtlCol="0" anchor="b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>
                <a:solidFill>
                  <a:schemeClr val="tx1"/>
                </a:solidFill>
              </a:rPr>
              <a:t>Team Coordination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A2A42-4DC8-86DC-F484-1DBAA6D74059}"/>
              </a:ext>
            </a:extLst>
          </p:cNvPr>
          <p:cNvSpPr txBox="1"/>
          <p:nvPr/>
        </p:nvSpPr>
        <p:spPr>
          <a:xfrm>
            <a:off x="4067177" y="2161348"/>
            <a:ext cx="6677551" cy="3890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Project Creation: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-Most practical project idea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-Within scope of project requirements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Initial Diagram: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-Thought from the perspective of a user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-What functionality did we need to meet the above requirements identified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Coding: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-Open dialogue on development and design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-Identified requirements and chose to work on what we wanted individually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-Changes were agreed on first and made as a team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-Any roadblocks were tackled together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Testing: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-Done throughout development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-Usually done as a team</a:t>
            </a:r>
          </a:p>
        </p:txBody>
      </p:sp>
    </p:spTree>
    <p:extLst>
      <p:ext uri="{BB962C8B-B14F-4D97-AF65-F5344CB8AC3E}">
        <p14:creationId xmlns:p14="http://schemas.microsoft.com/office/powerpoint/2010/main" val="34570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844" y="395751"/>
            <a:ext cx="7608886" cy="1588495"/>
          </a:xfrm>
        </p:spPr>
        <p:txBody>
          <a:bodyPr vert="horz" lIns="228600" tIns="228600" rIns="228600" bIns="228600" rtlCol="0" anchor="b">
            <a:normAutofit fontScale="90000"/>
          </a:bodyPr>
          <a:lstStyle/>
          <a:p>
            <a:pPr algn="l">
              <a:lnSpc>
                <a:spcPct val="85000"/>
              </a:lnSpc>
            </a:pPr>
            <a:br>
              <a:rPr lang="en-US" sz="1700" dirty="0"/>
            </a:br>
            <a:r>
              <a:rPr lang="en-US" sz="4000" dirty="0">
                <a:solidFill>
                  <a:schemeClr val="tx1"/>
                </a:solidFill>
              </a:rPr>
              <a:t>Coding Practices</a:t>
            </a:r>
            <a:br>
              <a:rPr lang="en-US" sz="1700" dirty="0"/>
            </a:br>
            <a:br>
              <a:rPr lang="en-US" sz="1700" dirty="0"/>
            </a:b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27F00-10BE-04A4-B0A9-E28E43FE9AF2}"/>
              </a:ext>
            </a:extLst>
          </p:cNvPr>
          <p:cNvSpPr txBox="1"/>
          <p:nvPr/>
        </p:nvSpPr>
        <p:spPr>
          <a:xfrm>
            <a:off x="2975918" y="1690978"/>
            <a:ext cx="7768810" cy="43608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-Single functionality at a time (coding small)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-Encapsulating conditionals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-Regularly refactored code to ensure no duplicated code existed (DRY)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-Unused code was deleted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-Large monolithic methods were broken down into smaller, more readable pieces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-Naming conventions were decided based on relevance and meaning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-Documentation, used comments where required and logical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-Minimized nested conditions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-Looking out for and fixing side effects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-Meaningful commits and messages (committing very frequently)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-Testing changes as a group before commit/push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2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Issues: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-git merge conflicts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-push/pull errors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132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2DA828-AA95-6DA4-10EF-A22643B2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cs typeface="Calibri Light"/>
              </a:rPr>
              <a:t>Mistakes Made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AE87-D890-D6A2-2852-97C23541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cs typeface="Calibri"/>
              </a:rPr>
              <a:t>Click "Commit" before "Updating Projects" or "Pull"  or risk in losing work in local machine</a:t>
            </a:r>
          </a:p>
          <a:p>
            <a:r>
              <a:rPr lang="en-US" sz="1600" dirty="0">
                <a:cs typeface="Calibri"/>
              </a:rPr>
              <a:t>Thoroughly test codes before pushing to Git or risk in blocking teammates</a:t>
            </a:r>
          </a:p>
          <a:p>
            <a:r>
              <a:rPr lang="en-US" sz="1600" dirty="0">
                <a:cs typeface="Calibri"/>
              </a:rPr>
              <a:t>Be careful of handling edge cases</a:t>
            </a: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3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br>
              <a:rPr lang="en-US" sz="5600">
                <a:solidFill>
                  <a:schemeClr val="accent1"/>
                </a:solidFill>
                <a:cs typeface="Calibri Light"/>
              </a:rPr>
            </a:br>
            <a:br>
              <a:rPr lang="en-US" sz="5600" b="1">
                <a:solidFill>
                  <a:schemeClr val="accent1"/>
                </a:solidFill>
                <a:cs typeface="Calibri Light"/>
              </a:rPr>
            </a:br>
            <a:r>
              <a:rPr lang="en-US" sz="5600" b="1">
                <a:solidFill>
                  <a:schemeClr val="accent1"/>
                </a:solidFill>
                <a:cs typeface="Calibri Light"/>
              </a:rPr>
              <a:t>Q &amp; A</a:t>
            </a:r>
            <a:br>
              <a:rPr lang="en-US" sz="5600">
                <a:solidFill>
                  <a:schemeClr val="accent1"/>
                </a:solidFill>
                <a:cs typeface="Calibri Light"/>
              </a:rPr>
            </a:br>
            <a:endParaRPr lang="en-US" sz="560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Atlas</vt:lpstr>
      <vt:lpstr>TEAM 5    - JSS Hotel Booking System</vt:lpstr>
      <vt:lpstr>User Stories  </vt:lpstr>
      <vt:lpstr>PowerPoint Presentation</vt:lpstr>
      <vt:lpstr>Initial Diagram for Hotel Reservation System</vt:lpstr>
      <vt:lpstr> </vt:lpstr>
      <vt:lpstr>Team Coordination</vt:lpstr>
      <vt:lpstr> Coding Practices  </vt:lpstr>
      <vt:lpstr>Mistakes Made and Lessons Learned</vt:lpstr>
      <vt:lpstr>  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</cp:revision>
  <dcterms:created xsi:type="dcterms:W3CDTF">2022-11-17T21:50:06Z</dcterms:created>
  <dcterms:modified xsi:type="dcterms:W3CDTF">2022-11-18T00:13:57Z</dcterms:modified>
</cp:coreProperties>
</file>