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Financial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                                                                                                    Presented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                                                                            By</a:t>
            </a:r>
          </a:p>
          <a:p>
            <a:r>
              <a:rPr lang="en-IN" dirty="0">
                <a:solidFill>
                  <a:srgbClr val="00B050"/>
                </a:solidFill>
              </a:rPr>
              <a:t>                                                                                                    Satish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dirty="0"/>
              <a:t>KPI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Sales: Sum of 'Sales' column</a:t>
            </a:r>
          </a:p>
          <a:p>
            <a:r>
              <a:rPr dirty="0"/>
              <a:t>Total Profit: Sum of 'Profit' column</a:t>
            </a:r>
          </a:p>
          <a:p>
            <a:r>
              <a:rPr dirty="0"/>
              <a:t>Total Units Sold: Sum of 'Units Sold' column</a:t>
            </a:r>
          </a:p>
          <a:p>
            <a:endParaRPr dirty="0"/>
          </a:p>
          <a:p>
            <a:r>
              <a:rPr dirty="0"/>
              <a:t>These metrics represent the overall financial performance across all segments and countries.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dirty="0"/>
              <a:t>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horizontal bar chart visualization showing total sales per country.</a:t>
            </a:r>
          </a:p>
          <a:p>
            <a:r>
              <a:rPr dirty="0"/>
              <a:t>Use this to identify high-performing countries and spot regional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dirty="0"/>
              <a:t>Profit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clustered bar chart showing total profit per business segment.</a:t>
            </a:r>
          </a:p>
          <a:p>
            <a:r>
              <a:rPr dirty="0"/>
              <a:t>This highlights how different segments  contribute to profitability.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dirty="0"/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line chart that tracks sales trends across each month.</a:t>
            </a:r>
          </a:p>
          <a:p>
            <a:r>
              <a:rPr dirty="0"/>
              <a:t>Helps visualize seasonality or any recurring patterns in sales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dirty="0"/>
              <a:t>Top 5 Products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Bar chart showing top 5 products based on total sales.</a:t>
            </a:r>
          </a:p>
          <a:p>
            <a:r>
              <a:rPr dirty="0"/>
              <a:t>Useful for identifying best-selling items and focusing marketing efforts.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/>
          <a:lstStyle/>
          <a:p>
            <a:r>
              <a:rPr dirty="0"/>
              <a:t>Report Filters and Slicers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Include slicers or filters in Power BI/Excel for:</a:t>
            </a:r>
          </a:p>
          <a:p>
            <a:r>
              <a:rPr dirty="0"/>
              <a:t>- Year</a:t>
            </a:r>
          </a:p>
          <a:p>
            <a:r>
              <a:rPr dirty="0"/>
              <a:t>- Country</a:t>
            </a:r>
          </a:p>
          <a:p>
            <a:r>
              <a:rPr dirty="0"/>
              <a:t>- Segment</a:t>
            </a:r>
          </a:p>
          <a:p>
            <a:endParaRPr dirty="0"/>
          </a:p>
          <a:p>
            <a:r>
              <a:rPr dirty="0"/>
              <a:t>This enhances interactivity and allows users to explore specific data slices.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182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Financial Performance Dashboard</vt:lpstr>
      <vt:lpstr>KPI Overview</vt:lpstr>
      <vt:lpstr>Sales by Country</vt:lpstr>
      <vt:lpstr>Profit by Segment</vt:lpstr>
      <vt:lpstr>Monthly Sales Trend</vt:lpstr>
      <vt:lpstr>Top 5 Products by Sales</vt:lpstr>
      <vt:lpstr>Report Filters and Slicers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REDDI SATISH</dc:creator>
  <cp:keywords/>
  <dc:description>generated using python-pptx</dc:description>
  <cp:lastModifiedBy>REDDI SATISH</cp:lastModifiedBy>
  <cp:revision>2</cp:revision>
  <dcterms:created xsi:type="dcterms:W3CDTF">2013-01-27T09:14:16Z</dcterms:created>
  <dcterms:modified xsi:type="dcterms:W3CDTF">2025-04-11T07:03:00Z</dcterms:modified>
  <cp:category/>
</cp:coreProperties>
</file>