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29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84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6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09B7-1F7E-48F1-965D-3D2D1D53FD6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B729E9-2389-4857-AF4E-8C1C9D90643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MSIPCMContentMarking" descr="{&quot;HashCode&quot;:-1613636121,&quot;Placement&quot;:&quot;Footer&quot;,&quot;Top&quot;:522.0343,&quot;Left&quot;:424.873322,&quot;SlideWidth&quot;:960,&quot;SlideHeight&quot;:540}">
            <a:extLst>
              <a:ext uri="{FF2B5EF4-FFF2-40B4-BE49-F238E27FC236}">
                <a16:creationId xmlns:a16="http://schemas.microsoft.com/office/drawing/2014/main" id="{47580250-6A74-4039-84E8-42AF57D26364}"/>
              </a:ext>
            </a:extLst>
          </p:cNvPr>
          <p:cNvSpPr txBox="1"/>
          <p:nvPr userDrawn="1"/>
        </p:nvSpPr>
        <p:spPr>
          <a:xfrm>
            <a:off x="5395891" y="6629836"/>
            <a:ext cx="1400218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</a:rPr>
              <a:t>Asurion_Internal_Use_Only</a:t>
            </a:r>
          </a:p>
        </p:txBody>
      </p:sp>
    </p:spTree>
    <p:extLst>
      <p:ext uri="{BB962C8B-B14F-4D97-AF65-F5344CB8AC3E}">
        <p14:creationId xmlns:p14="http://schemas.microsoft.com/office/powerpoint/2010/main" val="938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8688-4023-4A1F-A98A-BFC5F4C8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0" y="255988"/>
            <a:ext cx="8809654" cy="7827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PHData project challenge.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73EA26-6608-4BB7-A101-26B63AFF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4" y="103872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sz="2400" dirty="0"/>
              <a:t>Self introduction.</a:t>
            </a:r>
          </a:p>
          <a:p>
            <a:pPr marL="514350" indent="-514350">
              <a:buAutoNum type="arabicPeriod"/>
            </a:pPr>
            <a:r>
              <a:rPr lang="en-US" sz="2400" dirty="0"/>
              <a:t>Project challenge overview.</a:t>
            </a:r>
          </a:p>
          <a:p>
            <a:pPr marL="514350" indent="-514350">
              <a:buAutoNum type="arabicPeriod"/>
            </a:pPr>
            <a:r>
              <a:rPr lang="en-US" sz="2400" dirty="0"/>
              <a:t>Project details.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Code walk thru.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Code Execution using DataBricks and Snowflack.</a:t>
            </a:r>
          </a:p>
          <a:p>
            <a:pPr marL="514350" indent="-514350">
              <a:buAutoNum type="arabicPeriod"/>
            </a:pPr>
            <a:r>
              <a:rPr lang="en-US" sz="2400" dirty="0"/>
              <a:t>Q/A</a:t>
            </a:r>
          </a:p>
          <a:p>
            <a:pPr marL="514350" indent="-514350">
              <a:buAutoNum type="arabicPeriod"/>
            </a:pPr>
            <a:r>
              <a:rPr lang="en-US" sz="2400" dirty="0"/>
              <a:t>Review/Comments.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2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8688-4023-4A1F-A98A-BFC5F4C8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4" y="345726"/>
            <a:ext cx="6607629" cy="653143"/>
          </a:xfrm>
        </p:spPr>
        <p:txBody>
          <a:bodyPr>
            <a:normAutofit/>
          </a:bodyPr>
          <a:lstStyle/>
          <a:p>
            <a:r>
              <a:rPr lang="en-US" dirty="0"/>
              <a:t>Project challenge overview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73EA26-6608-4BB7-A101-26B63AFF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253331"/>
            <a:ext cx="85860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Northwoods Airlines is a client engaging in a proof of value (POV) project using Snowflake and Databricks.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Their Data Owners have provided us datasets containing airports, airlines, and flight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7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FB0F83-F835-423F-AEF2-269347A9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0" y="255988"/>
            <a:ext cx="8809654" cy="782739"/>
          </a:xfrm>
        </p:spPr>
        <p:txBody>
          <a:bodyPr>
            <a:normAutofit/>
          </a:bodyPr>
          <a:lstStyle/>
          <a:p>
            <a:r>
              <a:rPr lang="en-US" dirty="0"/>
              <a:t>Project challenge overview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91FFC-189C-4FE9-A04E-6D82CDE28DD0}"/>
              </a:ext>
            </a:extLst>
          </p:cNvPr>
          <p:cNvSpPr/>
          <p:nvPr/>
        </p:nvSpPr>
        <p:spPr>
          <a:xfrm>
            <a:off x="1002384" y="1702954"/>
            <a:ext cx="9621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Total number of flights by airline and airport on a monthly basis.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On time percentage of each airline for the year 2015.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Airlines with the largest number of delays.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Cancellation reasons by airport.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Delay reasons by airport.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Airline with the most unique routes.</a:t>
            </a:r>
          </a:p>
        </p:txBody>
      </p:sp>
    </p:spTree>
    <p:extLst>
      <p:ext uri="{BB962C8B-B14F-4D97-AF65-F5344CB8AC3E}">
        <p14:creationId xmlns:p14="http://schemas.microsoft.com/office/powerpoint/2010/main" val="310001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4F56B3-AF8A-41AE-8B10-D91ADB7E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" y="273377"/>
            <a:ext cx="8809654" cy="782739"/>
          </a:xfrm>
        </p:spPr>
        <p:txBody>
          <a:bodyPr>
            <a:normAutofit/>
          </a:bodyPr>
          <a:lstStyle/>
          <a:p>
            <a:r>
              <a:rPr lang="en-US" dirty="0"/>
              <a:t>Project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5159F-3A30-4DE5-8A02-A2996FF617A6}"/>
              </a:ext>
            </a:extLst>
          </p:cNvPr>
          <p:cNvSpPr/>
          <p:nvPr/>
        </p:nvSpPr>
        <p:spPr>
          <a:xfrm>
            <a:off x="461912" y="1288049"/>
            <a:ext cx="9615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AutoNum type="arabicPeriod"/>
            </a:pPr>
            <a:r>
              <a:rPr lang="en-US" sz="2400" dirty="0"/>
              <a:t>Code walk thru 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Code Execution using DataBricks and Snowflack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58EF9-A775-41AB-80E9-2FB24195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79" y="2350979"/>
            <a:ext cx="7603437" cy="29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937DE4-CEAD-4365-8578-9A006C0E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3" y="2848359"/>
            <a:ext cx="8012207" cy="7827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Q/A ?</a:t>
            </a:r>
          </a:p>
        </p:txBody>
      </p:sp>
    </p:spTree>
    <p:extLst>
      <p:ext uri="{BB962C8B-B14F-4D97-AF65-F5344CB8AC3E}">
        <p14:creationId xmlns:p14="http://schemas.microsoft.com/office/powerpoint/2010/main" val="4029880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1033</TotalTime>
  <Words>137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Facet</vt:lpstr>
      <vt:lpstr>PHData project challenge.</vt:lpstr>
      <vt:lpstr>Project challenge overview</vt:lpstr>
      <vt:lpstr>Project challenge overview</vt:lpstr>
      <vt:lpstr>Project details</vt:lpstr>
      <vt:lpstr>                             Q/A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Cross account access</dc:title>
  <dc:creator>Satisha GangurRajendrappa</dc:creator>
  <cp:lastModifiedBy>Gangur Rajendrappa, Satisha</cp:lastModifiedBy>
  <cp:revision>22</cp:revision>
  <dcterms:created xsi:type="dcterms:W3CDTF">2020-01-28T18:00:00Z</dcterms:created>
  <dcterms:modified xsi:type="dcterms:W3CDTF">2021-07-22T05:31:21Z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76fefe-83de-4b32-859d-542d6c2f6125_Enabled">
    <vt:lpwstr>true</vt:lpwstr>
  </property>
  <property fmtid="{D5CDD505-2E9C-101B-9397-08002B2CF9AE}" pid="3" name="MSIP_Label_d176fefe-83de-4b32-859d-542d6c2f6125_SetDate">
    <vt:lpwstr>2020-01-28T19:49:21Z</vt:lpwstr>
  </property>
  <property fmtid="{D5CDD505-2E9C-101B-9397-08002B2CF9AE}" pid="4" name="MSIP_Label_d176fefe-83de-4b32-859d-542d6c2f6125_Method">
    <vt:lpwstr>Standard</vt:lpwstr>
  </property>
  <property fmtid="{D5CDD505-2E9C-101B-9397-08002B2CF9AE}" pid="5" name="MSIP_Label_d176fefe-83de-4b32-859d-542d6c2f6125_Name">
    <vt:lpwstr>General</vt:lpwstr>
  </property>
  <property fmtid="{D5CDD505-2E9C-101B-9397-08002B2CF9AE}" pid="6" name="MSIP_Label_d176fefe-83de-4b32-859d-542d6c2f6125_SiteId">
    <vt:lpwstr>64e5ad32-cb04-44df-8896-bed5d7792429</vt:lpwstr>
  </property>
  <property fmtid="{D5CDD505-2E9C-101B-9397-08002B2CF9AE}" pid="7" name="MSIP_Label_d176fefe-83de-4b32-859d-542d6c2f6125_ActionId">
    <vt:lpwstr>bd909565-15f5-4253-aafc-00003d43f419</vt:lpwstr>
  </property>
  <property fmtid="{D5CDD505-2E9C-101B-9397-08002B2CF9AE}" pid="8" name="MSIP_Label_d176fefe-83de-4b32-859d-542d6c2f6125_ContentBits">
    <vt:lpwstr>2</vt:lpwstr>
  </property>
</Properties>
</file>