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98" autoAdjust="0"/>
    <p:restoredTop sz="96259" autoAdjust="0"/>
  </p:normalViewPr>
  <p:slideViewPr>
    <p:cSldViewPr snapToGrid="0">
      <p:cViewPr varScale="1">
        <p:scale>
          <a:sx n="123" d="100"/>
          <a:sy n="123" d="100"/>
        </p:scale>
        <p:origin x="1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09.02.2025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09.02.2025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09.02.2025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09.02.2025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09.02.2025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09.02.2025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09.02.2025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09.02.2025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09.02.2025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09.02.2025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09.02.2025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09.02.2025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a:t>Satish Matani</a:t>
            </a:r>
            <a:endParaRPr lang="nb-NO" dirty="0"/>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614</Words>
  <Application>Microsoft Macintosh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Satish Kumar Satish Kumar</cp:lastModifiedBy>
  <cp:revision>2</cp:revision>
  <dcterms:created xsi:type="dcterms:W3CDTF">2024-07-20T13:50:58Z</dcterms:created>
  <dcterms:modified xsi:type="dcterms:W3CDTF">2025-02-10T00:16:12Z</dcterms:modified>
</cp:coreProperties>
</file>