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29"/>
  </p:notesMasterIdLst>
  <p:handoutMasterIdLst>
    <p:handoutMasterId r:id="rId30"/>
  </p:handoutMasterIdLst>
  <p:sldIdLst>
    <p:sldId id="322" r:id="rId5"/>
    <p:sldId id="321" r:id="rId6"/>
    <p:sldId id="318" r:id="rId7"/>
    <p:sldId id="319" r:id="rId8"/>
    <p:sldId id="323" r:id="rId9"/>
    <p:sldId id="324" r:id="rId10"/>
    <p:sldId id="339" r:id="rId11"/>
    <p:sldId id="327" r:id="rId12"/>
    <p:sldId id="326" r:id="rId13"/>
    <p:sldId id="340" r:id="rId14"/>
    <p:sldId id="329" r:id="rId15"/>
    <p:sldId id="330" r:id="rId16"/>
    <p:sldId id="341" r:id="rId17"/>
    <p:sldId id="332" r:id="rId18"/>
    <p:sldId id="345" r:id="rId19"/>
    <p:sldId id="342" r:id="rId20"/>
    <p:sldId id="336" r:id="rId21"/>
    <p:sldId id="337" r:id="rId22"/>
    <p:sldId id="343" r:id="rId23"/>
    <p:sldId id="333" r:id="rId24"/>
    <p:sldId id="346" r:id="rId25"/>
    <p:sldId id="334" r:id="rId26"/>
    <p:sldId id="335"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236D3-69E6-463D-9A7F-7F8A17AECE0C}" v="2" dt="2024-11-14T23:50:10.828"/>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7" autoAdjust="0"/>
    <p:restoredTop sz="95374" autoAdjust="0"/>
  </p:normalViewPr>
  <p:slideViewPr>
    <p:cSldViewPr snapToGrid="0">
      <p:cViewPr varScale="1">
        <p:scale>
          <a:sx n="122" d="100"/>
          <a:sy n="122" d="100"/>
        </p:scale>
        <p:origin x="528" y="19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yan Trivedi" userId="952bbbd63feec7e9" providerId="LiveId" clId="{4F1236D3-69E6-463D-9A7F-7F8A17AECE0C}"/>
    <pc:docChg chg="undo custSel addSld delSld modSld sldOrd">
      <pc:chgData name="Dhyan Trivedi" userId="952bbbd63feec7e9" providerId="LiveId" clId="{4F1236D3-69E6-463D-9A7F-7F8A17AECE0C}" dt="2024-11-14T23:50:26.618" v="516" actId="14100"/>
      <pc:docMkLst>
        <pc:docMk/>
      </pc:docMkLst>
      <pc:sldChg chg="del">
        <pc:chgData name="Dhyan Trivedi" userId="952bbbd63feec7e9" providerId="LiveId" clId="{4F1236D3-69E6-463D-9A7F-7F8A17AECE0C}" dt="2024-11-14T23:14:55.145" v="208" actId="2696"/>
        <pc:sldMkLst>
          <pc:docMk/>
          <pc:sldMk cId="2224546682" sldId="313"/>
        </pc:sldMkLst>
      </pc:sldChg>
      <pc:sldChg chg="del">
        <pc:chgData name="Dhyan Trivedi" userId="952bbbd63feec7e9" providerId="LiveId" clId="{4F1236D3-69E6-463D-9A7F-7F8A17AECE0C}" dt="2024-11-14T23:10:59.103" v="67" actId="2696"/>
        <pc:sldMkLst>
          <pc:docMk/>
          <pc:sldMk cId="82250651" sldId="314"/>
        </pc:sldMkLst>
      </pc:sldChg>
      <pc:sldChg chg="modSp del mod">
        <pc:chgData name="Dhyan Trivedi" userId="952bbbd63feec7e9" providerId="LiveId" clId="{4F1236D3-69E6-463D-9A7F-7F8A17AECE0C}" dt="2024-11-14T23:08:54.324" v="6" actId="2696"/>
        <pc:sldMkLst>
          <pc:docMk/>
          <pc:sldMk cId="2302010161" sldId="315"/>
        </pc:sldMkLst>
        <pc:spChg chg="mod">
          <ac:chgData name="Dhyan Trivedi" userId="952bbbd63feec7e9" providerId="LiveId" clId="{4F1236D3-69E6-463D-9A7F-7F8A17AECE0C}" dt="2024-11-14T23:08:39.343" v="3" actId="21"/>
          <ac:spMkLst>
            <pc:docMk/>
            <pc:sldMk cId="2302010161" sldId="315"/>
            <ac:spMk id="3" creationId="{E3C15354-374E-4710-792F-592E588BAAE2}"/>
          </ac:spMkLst>
        </pc:spChg>
      </pc:sldChg>
      <pc:sldChg chg="addSp delSp mod">
        <pc:chgData name="Dhyan Trivedi" userId="952bbbd63feec7e9" providerId="LiveId" clId="{4F1236D3-69E6-463D-9A7F-7F8A17AECE0C}" dt="2024-11-14T23:37:18.243" v="493" actId="22"/>
        <pc:sldMkLst>
          <pc:docMk/>
          <pc:sldMk cId="361721464" sldId="323"/>
        </pc:sldMkLst>
        <pc:picChg chg="add">
          <ac:chgData name="Dhyan Trivedi" userId="952bbbd63feec7e9" providerId="LiveId" clId="{4F1236D3-69E6-463D-9A7F-7F8A17AECE0C}" dt="2024-11-14T23:37:18.243" v="493" actId="22"/>
          <ac:picMkLst>
            <pc:docMk/>
            <pc:sldMk cId="361721464" sldId="323"/>
            <ac:picMk id="5" creationId="{DC7C4881-3BA2-F83C-114C-007597A15C9B}"/>
          </ac:picMkLst>
        </pc:picChg>
        <pc:picChg chg="del">
          <ac:chgData name="Dhyan Trivedi" userId="952bbbd63feec7e9" providerId="LiveId" clId="{4F1236D3-69E6-463D-9A7F-7F8A17AECE0C}" dt="2024-11-14T23:19:26.713" v="213" actId="478"/>
          <ac:picMkLst>
            <pc:docMk/>
            <pc:sldMk cId="361721464" sldId="323"/>
            <ac:picMk id="10" creationId="{320C52AE-9A2C-1D6B-7C55-571340DD41F1}"/>
          </ac:picMkLst>
        </pc:picChg>
      </pc:sldChg>
      <pc:sldChg chg="addSp delSp modSp mod">
        <pc:chgData name="Dhyan Trivedi" userId="952bbbd63feec7e9" providerId="LiveId" clId="{4F1236D3-69E6-463D-9A7F-7F8A17AECE0C}" dt="2024-11-14T23:37:58.144" v="494" actId="22"/>
        <pc:sldMkLst>
          <pc:docMk/>
          <pc:sldMk cId="3105758373" sldId="324"/>
        </pc:sldMkLst>
        <pc:spChg chg="add mod">
          <ac:chgData name="Dhyan Trivedi" userId="952bbbd63feec7e9" providerId="LiveId" clId="{4F1236D3-69E6-463D-9A7F-7F8A17AECE0C}" dt="2024-11-14T23:19:32.126" v="214" actId="478"/>
          <ac:spMkLst>
            <pc:docMk/>
            <pc:sldMk cId="3105758373" sldId="324"/>
            <ac:spMk id="5" creationId="{FAE5E470-4539-D376-192F-C1C60CE40748}"/>
          </ac:spMkLst>
        </pc:spChg>
        <pc:picChg chg="del mod">
          <ac:chgData name="Dhyan Trivedi" userId="952bbbd63feec7e9" providerId="LiveId" clId="{4F1236D3-69E6-463D-9A7F-7F8A17AECE0C}" dt="2024-11-14T23:19:32.126" v="214" actId="478"/>
          <ac:picMkLst>
            <pc:docMk/>
            <pc:sldMk cId="3105758373" sldId="324"/>
            <ac:picMk id="6" creationId="{B11A9248-F1C9-0D99-E261-FF32A4BF93A1}"/>
          </ac:picMkLst>
        </pc:picChg>
        <pc:picChg chg="add">
          <ac:chgData name="Dhyan Trivedi" userId="952bbbd63feec7e9" providerId="LiveId" clId="{4F1236D3-69E6-463D-9A7F-7F8A17AECE0C}" dt="2024-11-14T23:37:58.144" v="494" actId="22"/>
          <ac:picMkLst>
            <pc:docMk/>
            <pc:sldMk cId="3105758373" sldId="324"/>
            <ac:picMk id="8" creationId="{E5C3A9D3-D97F-D694-1F91-443DC77F1680}"/>
          </ac:picMkLst>
        </pc:picChg>
      </pc:sldChg>
      <pc:sldChg chg="addSp delSp modSp del mod">
        <pc:chgData name="Dhyan Trivedi" userId="952bbbd63feec7e9" providerId="LiveId" clId="{4F1236D3-69E6-463D-9A7F-7F8A17AECE0C}" dt="2024-11-14T23:40:34.190" v="497" actId="47"/>
        <pc:sldMkLst>
          <pc:docMk/>
          <pc:sldMk cId="3158102572" sldId="325"/>
        </pc:sldMkLst>
        <pc:spChg chg="add mod">
          <ac:chgData name="Dhyan Trivedi" userId="952bbbd63feec7e9" providerId="LiveId" clId="{4F1236D3-69E6-463D-9A7F-7F8A17AECE0C}" dt="2024-11-14T23:20:19.153" v="219" actId="478"/>
          <ac:spMkLst>
            <pc:docMk/>
            <pc:sldMk cId="3158102572" sldId="325"/>
            <ac:spMk id="5" creationId="{006E021D-BDF7-5815-455C-C41687ACFA91}"/>
          </ac:spMkLst>
        </pc:spChg>
        <pc:picChg chg="del">
          <ac:chgData name="Dhyan Trivedi" userId="952bbbd63feec7e9" providerId="LiveId" clId="{4F1236D3-69E6-463D-9A7F-7F8A17AECE0C}" dt="2024-11-14T23:20:19.153" v="219" actId="478"/>
          <ac:picMkLst>
            <pc:docMk/>
            <pc:sldMk cId="3158102572" sldId="325"/>
            <ac:picMk id="6" creationId="{EA95DAE6-CB94-71C2-4882-F11B6C011D8C}"/>
          </ac:picMkLst>
        </pc:picChg>
      </pc:sldChg>
      <pc:sldChg chg="addSp delSp modSp mod">
        <pc:chgData name="Dhyan Trivedi" userId="952bbbd63feec7e9" providerId="LiveId" clId="{4F1236D3-69E6-463D-9A7F-7F8A17AECE0C}" dt="2024-11-14T23:38:58.155" v="496" actId="22"/>
        <pc:sldMkLst>
          <pc:docMk/>
          <pc:sldMk cId="2051524540" sldId="326"/>
        </pc:sldMkLst>
        <pc:spChg chg="add mod">
          <ac:chgData name="Dhyan Trivedi" userId="952bbbd63feec7e9" providerId="LiveId" clId="{4F1236D3-69E6-463D-9A7F-7F8A17AECE0C}" dt="2024-11-14T23:20:16.180" v="218" actId="478"/>
          <ac:spMkLst>
            <pc:docMk/>
            <pc:sldMk cId="2051524540" sldId="326"/>
            <ac:spMk id="3" creationId="{C8C99E96-FCC2-03CD-574B-0C2D0F5267CF}"/>
          </ac:spMkLst>
        </pc:spChg>
        <pc:picChg chg="add">
          <ac:chgData name="Dhyan Trivedi" userId="952bbbd63feec7e9" providerId="LiveId" clId="{4F1236D3-69E6-463D-9A7F-7F8A17AECE0C}" dt="2024-11-14T23:38:58.155" v="496" actId="22"/>
          <ac:picMkLst>
            <pc:docMk/>
            <pc:sldMk cId="2051524540" sldId="326"/>
            <ac:picMk id="6" creationId="{639C567A-038B-93DE-0112-DA270AB4F790}"/>
          </ac:picMkLst>
        </pc:picChg>
        <pc:picChg chg="del">
          <ac:chgData name="Dhyan Trivedi" userId="952bbbd63feec7e9" providerId="LiveId" clId="{4F1236D3-69E6-463D-9A7F-7F8A17AECE0C}" dt="2024-11-14T23:20:16.180" v="218" actId="478"/>
          <ac:picMkLst>
            <pc:docMk/>
            <pc:sldMk cId="2051524540" sldId="326"/>
            <ac:picMk id="10" creationId="{FA4156AA-ABCC-EDA9-D4BC-D4FD272F57A1}"/>
          </ac:picMkLst>
        </pc:picChg>
      </pc:sldChg>
      <pc:sldChg chg="addSp delSp modSp mod">
        <pc:chgData name="Dhyan Trivedi" userId="952bbbd63feec7e9" providerId="LiveId" clId="{4F1236D3-69E6-463D-9A7F-7F8A17AECE0C}" dt="2024-11-14T23:38:20.100" v="495" actId="22"/>
        <pc:sldMkLst>
          <pc:docMk/>
          <pc:sldMk cId="2390651402" sldId="327"/>
        </pc:sldMkLst>
        <pc:spChg chg="add mod">
          <ac:chgData name="Dhyan Trivedi" userId="952bbbd63feec7e9" providerId="LiveId" clId="{4F1236D3-69E6-463D-9A7F-7F8A17AECE0C}" dt="2024-11-14T23:20:13.097" v="217" actId="478"/>
          <ac:spMkLst>
            <pc:docMk/>
            <pc:sldMk cId="2390651402" sldId="327"/>
            <ac:spMk id="5" creationId="{BA4E3C87-7C5F-4277-EE03-A0A9D762573A}"/>
          </ac:spMkLst>
        </pc:spChg>
        <pc:picChg chg="del">
          <ac:chgData name="Dhyan Trivedi" userId="952bbbd63feec7e9" providerId="LiveId" clId="{4F1236D3-69E6-463D-9A7F-7F8A17AECE0C}" dt="2024-11-14T23:20:13.097" v="217" actId="478"/>
          <ac:picMkLst>
            <pc:docMk/>
            <pc:sldMk cId="2390651402" sldId="327"/>
            <ac:picMk id="6" creationId="{2AF7B16B-ECCB-CA95-10AF-43CEB405F587}"/>
          </ac:picMkLst>
        </pc:picChg>
        <pc:picChg chg="add">
          <ac:chgData name="Dhyan Trivedi" userId="952bbbd63feec7e9" providerId="LiveId" clId="{4F1236D3-69E6-463D-9A7F-7F8A17AECE0C}" dt="2024-11-14T23:38:20.100" v="495" actId="22"/>
          <ac:picMkLst>
            <pc:docMk/>
            <pc:sldMk cId="2390651402" sldId="327"/>
            <ac:picMk id="8" creationId="{39C7C258-F276-8B4A-D688-19444288D3B7}"/>
          </ac:picMkLst>
        </pc:picChg>
      </pc:sldChg>
      <pc:sldChg chg="addSp delSp modSp del mod">
        <pc:chgData name="Dhyan Trivedi" userId="952bbbd63feec7e9" providerId="LiveId" clId="{4F1236D3-69E6-463D-9A7F-7F8A17AECE0C}" dt="2024-11-14T23:40:36.667" v="498" actId="47"/>
        <pc:sldMkLst>
          <pc:docMk/>
          <pc:sldMk cId="755228012" sldId="328"/>
        </pc:sldMkLst>
        <pc:spChg chg="add mod">
          <ac:chgData name="Dhyan Trivedi" userId="952bbbd63feec7e9" providerId="LiveId" clId="{4F1236D3-69E6-463D-9A7F-7F8A17AECE0C}" dt="2024-11-14T23:20:23.494" v="220" actId="478"/>
          <ac:spMkLst>
            <pc:docMk/>
            <pc:sldMk cId="755228012" sldId="328"/>
            <ac:spMk id="5" creationId="{A1E4C84E-5FA2-328F-18F7-7A19C9C813C9}"/>
          </ac:spMkLst>
        </pc:spChg>
        <pc:picChg chg="del">
          <ac:chgData name="Dhyan Trivedi" userId="952bbbd63feec7e9" providerId="LiveId" clId="{4F1236D3-69E6-463D-9A7F-7F8A17AECE0C}" dt="2024-11-14T23:20:23.494" v="220" actId="478"/>
          <ac:picMkLst>
            <pc:docMk/>
            <pc:sldMk cId="755228012" sldId="328"/>
            <ac:picMk id="6" creationId="{88E787AC-CBF2-10AE-0D00-2F3A8CB7AD40}"/>
          </ac:picMkLst>
        </pc:picChg>
      </pc:sldChg>
      <pc:sldChg chg="addSp delSp modSp mod">
        <pc:chgData name="Dhyan Trivedi" userId="952bbbd63feec7e9" providerId="LiveId" clId="{4F1236D3-69E6-463D-9A7F-7F8A17AECE0C}" dt="2024-11-14T23:41:00.751" v="499" actId="22"/>
        <pc:sldMkLst>
          <pc:docMk/>
          <pc:sldMk cId="596661432" sldId="329"/>
        </pc:sldMkLst>
        <pc:spChg chg="add mod">
          <ac:chgData name="Dhyan Trivedi" userId="952bbbd63feec7e9" providerId="LiveId" clId="{4F1236D3-69E6-463D-9A7F-7F8A17AECE0C}" dt="2024-11-14T23:20:52.227" v="223" actId="478"/>
          <ac:spMkLst>
            <pc:docMk/>
            <pc:sldMk cId="596661432" sldId="329"/>
            <ac:spMk id="5" creationId="{284FC831-20D8-7404-CDF2-B91602603AF4}"/>
          </ac:spMkLst>
        </pc:spChg>
        <pc:picChg chg="del">
          <ac:chgData name="Dhyan Trivedi" userId="952bbbd63feec7e9" providerId="LiveId" clId="{4F1236D3-69E6-463D-9A7F-7F8A17AECE0C}" dt="2024-11-14T23:20:52.227" v="223" actId="478"/>
          <ac:picMkLst>
            <pc:docMk/>
            <pc:sldMk cId="596661432" sldId="329"/>
            <ac:picMk id="6" creationId="{B58182C3-9149-917B-AF6D-DCBD7FF6C1ED}"/>
          </ac:picMkLst>
        </pc:picChg>
        <pc:picChg chg="add">
          <ac:chgData name="Dhyan Trivedi" userId="952bbbd63feec7e9" providerId="LiveId" clId="{4F1236D3-69E6-463D-9A7F-7F8A17AECE0C}" dt="2024-11-14T23:41:00.751" v="499" actId="22"/>
          <ac:picMkLst>
            <pc:docMk/>
            <pc:sldMk cId="596661432" sldId="329"/>
            <ac:picMk id="8" creationId="{E0D84706-D886-CB1F-9850-7EFDA374DC91}"/>
          </ac:picMkLst>
        </pc:picChg>
      </pc:sldChg>
      <pc:sldChg chg="addSp delSp modSp mod">
        <pc:chgData name="Dhyan Trivedi" userId="952bbbd63feec7e9" providerId="LiveId" clId="{4F1236D3-69E6-463D-9A7F-7F8A17AECE0C}" dt="2024-11-14T23:42:06.087" v="500" actId="22"/>
        <pc:sldMkLst>
          <pc:docMk/>
          <pc:sldMk cId="2476914803" sldId="330"/>
        </pc:sldMkLst>
        <pc:spChg chg="add mod">
          <ac:chgData name="Dhyan Trivedi" userId="952bbbd63feec7e9" providerId="LiveId" clId="{4F1236D3-69E6-463D-9A7F-7F8A17AECE0C}" dt="2024-11-14T23:20:55.250" v="224" actId="478"/>
          <ac:spMkLst>
            <pc:docMk/>
            <pc:sldMk cId="2476914803" sldId="330"/>
            <ac:spMk id="5" creationId="{5071D6C0-04FC-243E-0750-0FDD79278872}"/>
          </ac:spMkLst>
        </pc:spChg>
        <pc:picChg chg="del">
          <ac:chgData name="Dhyan Trivedi" userId="952bbbd63feec7e9" providerId="LiveId" clId="{4F1236D3-69E6-463D-9A7F-7F8A17AECE0C}" dt="2024-11-14T23:20:55.250" v="224" actId="478"/>
          <ac:picMkLst>
            <pc:docMk/>
            <pc:sldMk cId="2476914803" sldId="330"/>
            <ac:picMk id="6" creationId="{5C3820B5-00DB-B61D-2937-8B0C59373D25}"/>
          </ac:picMkLst>
        </pc:picChg>
        <pc:picChg chg="add">
          <ac:chgData name="Dhyan Trivedi" userId="952bbbd63feec7e9" providerId="LiveId" clId="{4F1236D3-69E6-463D-9A7F-7F8A17AECE0C}" dt="2024-11-14T23:42:06.087" v="500" actId="22"/>
          <ac:picMkLst>
            <pc:docMk/>
            <pc:sldMk cId="2476914803" sldId="330"/>
            <ac:picMk id="8" creationId="{74801554-AD01-A927-391D-B232B944A310}"/>
          </ac:picMkLst>
        </pc:picChg>
      </pc:sldChg>
      <pc:sldChg chg="addSp delSp modSp mod">
        <pc:chgData name="Dhyan Trivedi" userId="952bbbd63feec7e9" providerId="LiveId" clId="{4F1236D3-69E6-463D-9A7F-7F8A17AECE0C}" dt="2024-11-14T23:42:31.446" v="501" actId="22"/>
        <pc:sldMkLst>
          <pc:docMk/>
          <pc:sldMk cId="1905452947" sldId="332"/>
        </pc:sldMkLst>
        <pc:spChg chg="add mod">
          <ac:chgData name="Dhyan Trivedi" userId="952bbbd63feec7e9" providerId="LiveId" clId="{4F1236D3-69E6-463D-9A7F-7F8A17AECE0C}" dt="2024-11-14T23:21:22.129" v="225" actId="478"/>
          <ac:spMkLst>
            <pc:docMk/>
            <pc:sldMk cId="1905452947" sldId="332"/>
            <ac:spMk id="5" creationId="{72495725-B364-4CE3-C2FC-06985E6EF69A}"/>
          </ac:spMkLst>
        </pc:spChg>
        <pc:picChg chg="del">
          <ac:chgData name="Dhyan Trivedi" userId="952bbbd63feec7e9" providerId="LiveId" clId="{4F1236D3-69E6-463D-9A7F-7F8A17AECE0C}" dt="2024-11-14T23:21:22.129" v="225" actId="478"/>
          <ac:picMkLst>
            <pc:docMk/>
            <pc:sldMk cId="1905452947" sldId="332"/>
            <ac:picMk id="6" creationId="{2C467872-8CD9-F1DB-EF32-57AC20203C14}"/>
          </ac:picMkLst>
        </pc:picChg>
        <pc:picChg chg="add">
          <ac:chgData name="Dhyan Trivedi" userId="952bbbd63feec7e9" providerId="LiveId" clId="{4F1236D3-69E6-463D-9A7F-7F8A17AECE0C}" dt="2024-11-14T23:42:31.446" v="501" actId="22"/>
          <ac:picMkLst>
            <pc:docMk/>
            <pc:sldMk cId="1905452947" sldId="332"/>
            <ac:picMk id="8" creationId="{249E8E4E-2906-AEDD-2DAC-C0321799D1F5}"/>
          </ac:picMkLst>
        </pc:picChg>
      </pc:sldChg>
      <pc:sldChg chg="addSp delSp modSp mod">
        <pc:chgData name="Dhyan Trivedi" userId="952bbbd63feec7e9" providerId="LiveId" clId="{4F1236D3-69E6-463D-9A7F-7F8A17AECE0C}" dt="2024-11-14T23:50:26.618" v="516" actId="14100"/>
        <pc:sldMkLst>
          <pc:docMk/>
          <pc:sldMk cId="990620022" sldId="333"/>
        </pc:sldMkLst>
        <pc:spChg chg="add del mod">
          <ac:chgData name="Dhyan Trivedi" userId="952bbbd63feec7e9" providerId="LiveId" clId="{4F1236D3-69E6-463D-9A7F-7F8A17AECE0C}" dt="2024-11-14T23:50:10.828" v="510"/>
          <ac:spMkLst>
            <pc:docMk/>
            <pc:sldMk cId="990620022" sldId="333"/>
            <ac:spMk id="5" creationId="{C8D4D330-7FDD-481E-E3E7-388A846A15C5}"/>
          </ac:spMkLst>
        </pc:spChg>
        <pc:picChg chg="del">
          <ac:chgData name="Dhyan Trivedi" userId="952bbbd63feec7e9" providerId="LiveId" clId="{4F1236D3-69E6-463D-9A7F-7F8A17AECE0C}" dt="2024-11-14T23:44:23.949" v="509" actId="478"/>
          <ac:picMkLst>
            <pc:docMk/>
            <pc:sldMk cId="990620022" sldId="333"/>
            <ac:picMk id="6" creationId="{4E89B5E7-F5D0-F61C-2028-3432C890E933}"/>
          </ac:picMkLst>
        </pc:picChg>
        <pc:picChg chg="add mod">
          <ac:chgData name="Dhyan Trivedi" userId="952bbbd63feec7e9" providerId="LiveId" clId="{4F1236D3-69E6-463D-9A7F-7F8A17AECE0C}" dt="2024-11-14T23:50:26.618" v="516" actId="14100"/>
          <ac:picMkLst>
            <pc:docMk/>
            <pc:sldMk cId="990620022" sldId="333"/>
            <ac:picMk id="8" creationId="{F516BDD1-E1C0-171B-7221-C5B5C87F6892}"/>
          </ac:picMkLst>
        </pc:picChg>
      </pc:sldChg>
      <pc:sldChg chg="addSp delSp modSp add del mod">
        <pc:chgData name="Dhyan Trivedi" userId="952bbbd63feec7e9" providerId="LiveId" clId="{4F1236D3-69E6-463D-9A7F-7F8A17AECE0C}" dt="2024-11-14T23:43:47.318" v="505" actId="22"/>
        <pc:sldMkLst>
          <pc:docMk/>
          <pc:sldMk cId="346576486" sldId="336"/>
        </pc:sldMkLst>
        <pc:spChg chg="add mod">
          <ac:chgData name="Dhyan Trivedi" userId="952bbbd63feec7e9" providerId="LiveId" clId="{4F1236D3-69E6-463D-9A7F-7F8A17AECE0C}" dt="2024-11-14T23:30:26.014" v="438" actId="478"/>
          <ac:spMkLst>
            <pc:docMk/>
            <pc:sldMk cId="346576486" sldId="336"/>
            <ac:spMk id="3" creationId="{7D788287-60E7-B35C-7133-65F82A9B3EB0}"/>
          </ac:spMkLst>
        </pc:spChg>
        <pc:picChg chg="add">
          <ac:chgData name="Dhyan Trivedi" userId="952bbbd63feec7e9" providerId="LiveId" clId="{4F1236D3-69E6-463D-9A7F-7F8A17AECE0C}" dt="2024-11-14T23:43:47.318" v="505" actId="22"/>
          <ac:picMkLst>
            <pc:docMk/>
            <pc:sldMk cId="346576486" sldId="336"/>
            <ac:picMk id="6" creationId="{B5F3F365-BA11-EA2F-00FE-552CD0F7358C}"/>
          </ac:picMkLst>
        </pc:picChg>
        <pc:picChg chg="del">
          <ac:chgData name="Dhyan Trivedi" userId="952bbbd63feec7e9" providerId="LiveId" clId="{4F1236D3-69E6-463D-9A7F-7F8A17AECE0C}" dt="2024-11-14T23:30:26.014" v="438" actId="478"/>
          <ac:picMkLst>
            <pc:docMk/>
            <pc:sldMk cId="346576486" sldId="336"/>
            <ac:picMk id="10" creationId="{D2BF603B-341B-A090-E61A-49AD67907195}"/>
          </ac:picMkLst>
        </pc:picChg>
      </pc:sldChg>
      <pc:sldChg chg="addSp delSp modSp mod">
        <pc:chgData name="Dhyan Trivedi" userId="952bbbd63feec7e9" providerId="LiveId" clId="{4F1236D3-69E6-463D-9A7F-7F8A17AECE0C}" dt="2024-11-14T23:44:06.764" v="506" actId="22"/>
        <pc:sldMkLst>
          <pc:docMk/>
          <pc:sldMk cId="608888974" sldId="337"/>
        </pc:sldMkLst>
        <pc:spChg chg="add mod">
          <ac:chgData name="Dhyan Trivedi" userId="952bbbd63feec7e9" providerId="LiveId" clId="{4F1236D3-69E6-463D-9A7F-7F8A17AECE0C}" dt="2024-11-14T23:30:27.629" v="439" actId="478"/>
          <ac:spMkLst>
            <pc:docMk/>
            <pc:sldMk cId="608888974" sldId="337"/>
            <ac:spMk id="3" creationId="{0A434E6F-E268-D0E0-D64C-0D129ABED88E}"/>
          </ac:spMkLst>
        </pc:spChg>
        <pc:picChg chg="add">
          <ac:chgData name="Dhyan Trivedi" userId="952bbbd63feec7e9" providerId="LiveId" clId="{4F1236D3-69E6-463D-9A7F-7F8A17AECE0C}" dt="2024-11-14T23:44:06.764" v="506" actId="22"/>
          <ac:picMkLst>
            <pc:docMk/>
            <pc:sldMk cId="608888974" sldId="337"/>
            <ac:picMk id="6" creationId="{14BB1C92-E544-BBEC-CF55-EC19CA1BDB3C}"/>
          </ac:picMkLst>
        </pc:picChg>
        <pc:picChg chg="del">
          <ac:chgData name="Dhyan Trivedi" userId="952bbbd63feec7e9" providerId="LiveId" clId="{4F1236D3-69E6-463D-9A7F-7F8A17AECE0C}" dt="2024-11-14T23:30:27.629" v="439" actId="478"/>
          <ac:picMkLst>
            <pc:docMk/>
            <pc:sldMk cId="608888974" sldId="337"/>
            <ac:picMk id="10" creationId="{FF64DA3A-FDA4-428E-9932-EF2AF058241D}"/>
          </ac:picMkLst>
        </pc:picChg>
      </pc:sldChg>
      <pc:sldChg chg="addSp delSp modSp del mod">
        <pc:chgData name="Dhyan Trivedi" userId="952bbbd63feec7e9" providerId="LiveId" clId="{4F1236D3-69E6-463D-9A7F-7F8A17AECE0C}" dt="2024-11-14T23:30:49.161" v="441" actId="47"/>
        <pc:sldMkLst>
          <pc:docMk/>
          <pc:sldMk cId="3235685397" sldId="338"/>
        </pc:sldMkLst>
        <pc:spChg chg="add mod">
          <ac:chgData name="Dhyan Trivedi" userId="952bbbd63feec7e9" providerId="LiveId" clId="{4F1236D3-69E6-463D-9A7F-7F8A17AECE0C}" dt="2024-11-14T23:30:29.837" v="440" actId="478"/>
          <ac:spMkLst>
            <pc:docMk/>
            <pc:sldMk cId="3235685397" sldId="338"/>
            <ac:spMk id="5" creationId="{E2873984-C8BD-A8A2-9234-8E9515CC7948}"/>
          </ac:spMkLst>
        </pc:spChg>
        <pc:picChg chg="del">
          <ac:chgData name="Dhyan Trivedi" userId="952bbbd63feec7e9" providerId="LiveId" clId="{4F1236D3-69E6-463D-9A7F-7F8A17AECE0C}" dt="2024-11-14T23:30:29.837" v="440" actId="478"/>
          <ac:picMkLst>
            <pc:docMk/>
            <pc:sldMk cId="3235685397" sldId="338"/>
            <ac:picMk id="6" creationId="{CD0152AC-F44E-EF78-C068-AB41EF6B30DD}"/>
          </ac:picMkLst>
        </pc:picChg>
      </pc:sldChg>
      <pc:sldChg chg="modSp mod">
        <pc:chgData name="Dhyan Trivedi" userId="952bbbd63feec7e9" providerId="LiveId" clId="{4F1236D3-69E6-463D-9A7F-7F8A17AECE0C}" dt="2024-11-14T23:20:05.184" v="216" actId="20577"/>
        <pc:sldMkLst>
          <pc:docMk/>
          <pc:sldMk cId="564050456" sldId="339"/>
        </pc:sldMkLst>
        <pc:spChg chg="mod">
          <ac:chgData name="Dhyan Trivedi" userId="952bbbd63feec7e9" providerId="LiveId" clId="{4F1236D3-69E6-463D-9A7F-7F8A17AECE0C}" dt="2024-11-14T23:20:05.184" v="216" actId="20577"/>
          <ac:spMkLst>
            <pc:docMk/>
            <pc:sldMk cId="564050456" sldId="339"/>
            <ac:spMk id="2" creationId="{E3606856-C726-CD86-A0E9-50734118B3CA}"/>
          </ac:spMkLst>
        </pc:spChg>
      </pc:sldChg>
      <pc:sldChg chg="addSp delSp modSp mod">
        <pc:chgData name="Dhyan Trivedi" userId="952bbbd63feec7e9" providerId="LiveId" clId="{4F1236D3-69E6-463D-9A7F-7F8A17AECE0C}" dt="2024-11-14T23:20:48.972" v="222" actId="478"/>
        <pc:sldMkLst>
          <pc:docMk/>
          <pc:sldMk cId="99204020" sldId="340"/>
        </pc:sldMkLst>
        <pc:graphicFrameChg chg="add del modGraphic">
          <ac:chgData name="Dhyan Trivedi" userId="952bbbd63feec7e9" providerId="LiveId" clId="{4F1236D3-69E6-463D-9A7F-7F8A17AECE0C}" dt="2024-11-14T23:20:48.972" v="222" actId="478"/>
          <ac:graphicFrameMkLst>
            <pc:docMk/>
            <pc:sldMk cId="99204020" sldId="340"/>
            <ac:graphicFrameMk id="4" creationId="{024643D5-EF7B-7FEC-EA73-6FEE387515AD}"/>
          </ac:graphicFrameMkLst>
        </pc:graphicFrameChg>
      </pc:sldChg>
      <pc:sldChg chg="modSp add mod ord">
        <pc:chgData name="Dhyan Trivedi" userId="952bbbd63feec7e9" providerId="LiveId" clId="{4F1236D3-69E6-463D-9A7F-7F8A17AECE0C}" dt="2024-11-14T23:27:17.402" v="323" actId="20577"/>
        <pc:sldMkLst>
          <pc:docMk/>
          <pc:sldMk cId="178490364" sldId="341"/>
        </pc:sldMkLst>
        <pc:spChg chg="mod">
          <ac:chgData name="Dhyan Trivedi" userId="952bbbd63feec7e9" providerId="LiveId" clId="{4F1236D3-69E6-463D-9A7F-7F8A17AECE0C}" dt="2024-11-14T23:27:17.402" v="323" actId="20577"/>
          <ac:spMkLst>
            <pc:docMk/>
            <pc:sldMk cId="178490364" sldId="341"/>
            <ac:spMk id="2" creationId="{E3606856-C726-CD86-A0E9-50734118B3CA}"/>
          </ac:spMkLst>
        </pc:spChg>
        <pc:spChg chg="mod">
          <ac:chgData name="Dhyan Trivedi" userId="952bbbd63feec7e9" providerId="LiveId" clId="{4F1236D3-69E6-463D-9A7F-7F8A17AECE0C}" dt="2024-11-14T23:08:50.335" v="5" actId="207"/>
          <ac:spMkLst>
            <pc:docMk/>
            <pc:sldMk cId="178490364" sldId="341"/>
            <ac:spMk id="7" creationId="{4C0FEFBF-60FD-0161-6F6E-89EE39389CEE}"/>
          </ac:spMkLst>
        </pc:spChg>
      </pc:sldChg>
      <pc:sldChg chg="modSp add mod ord">
        <pc:chgData name="Dhyan Trivedi" userId="952bbbd63feec7e9" providerId="LiveId" clId="{4F1236D3-69E6-463D-9A7F-7F8A17AECE0C}" dt="2024-11-14T23:30:09.227" v="435" actId="20577"/>
        <pc:sldMkLst>
          <pc:docMk/>
          <pc:sldMk cId="3160071160" sldId="342"/>
        </pc:sldMkLst>
        <pc:spChg chg="mod">
          <ac:chgData name="Dhyan Trivedi" userId="952bbbd63feec7e9" providerId="LiveId" clId="{4F1236D3-69E6-463D-9A7F-7F8A17AECE0C}" dt="2024-11-14T23:30:09.227" v="435" actId="20577"/>
          <ac:spMkLst>
            <pc:docMk/>
            <pc:sldMk cId="3160071160" sldId="342"/>
            <ac:spMk id="2" creationId="{E3606856-C726-CD86-A0E9-50734118B3CA}"/>
          </ac:spMkLst>
        </pc:spChg>
        <pc:spChg chg="mod">
          <ac:chgData name="Dhyan Trivedi" userId="952bbbd63feec7e9" providerId="LiveId" clId="{4F1236D3-69E6-463D-9A7F-7F8A17AECE0C}" dt="2024-11-14T23:10:55.613" v="66" actId="121"/>
          <ac:spMkLst>
            <pc:docMk/>
            <pc:sldMk cId="3160071160" sldId="342"/>
            <ac:spMk id="7" creationId="{4C0FEFBF-60FD-0161-6F6E-89EE39389CEE}"/>
          </ac:spMkLst>
        </pc:spChg>
      </pc:sldChg>
      <pc:sldChg chg="addSp modSp add mod ord">
        <pc:chgData name="Dhyan Trivedi" userId="952bbbd63feec7e9" providerId="LiveId" clId="{4F1236D3-69E6-463D-9A7F-7F8A17AECE0C}" dt="2024-11-14T23:33:14.612" v="492" actId="1076"/>
        <pc:sldMkLst>
          <pc:docMk/>
          <pc:sldMk cId="980570647" sldId="343"/>
        </pc:sldMkLst>
        <pc:spChg chg="mod">
          <ac:chgData name="Dhyan Trivedi" userId="952bbbd63feec7e9" providerId="LiveId" clId="{4F1236D3-69E6-463D-9A7F-7F8A17AECE0C}" dt="2024-11-14T23:15:17.609" v="209" actId="20577"/>
          <ac:spMkLst>
            <pc:docMk/>
            <pc:sldMk cId="980570647" sldId="343"/>
            <ac:spMk id="2" creationId="{E3606856-C726-CD86-A0E9-50734118B3CA}"/>
          </ac:spMkLst>
        </pc:spChg>
        <pc:spChg chg="add mod">
          <ac:chgData name="Dhyan Trivedi" userId="952bbbd63feec7e9" providerId="LiveId" clId="{4F1236D3-69E6-463D-9A7F-7F8A17AECE0C}" dt="2024-11-14T23:33:14.612" v="492" actId="1076"/>
          <ac:spMkLst>
            <pc:docMk/>
            <pc:sldMk cId="980570647" sldId="343"/>
            <ac:spMk id="3" creationId="{C51C04D7-51DB-7162-39D8-DADE27CEE4C8}"/>
          </ac:spMkLst>
        </pc:spChg>
        <pc:spChg chg="mod">
          <ac:chgData name="Dhyan Trivedi" userId="952bbbd63feec7e9" providerId="LiveId" clId="{4F1236D3-69E6-463D-9A7F-7F8A17AECE0C}" dt="2024-11-14T23:14:47.755" v="207" actId="20577"/>
          <ac:spMkLst>
            <pc:docMk/>
            <pc:sldMk cId="980570647" sldId="343"/>
            <ac:spMk id="7" creationId="{4C0FEFBF-60FD-0161-6F6E-89EE39389CEE}"/>
          </ac:spMkLst>
        </pc:spChg>
      </pc:sldChg>
      <pc:sldChg chg="add del">
        <pc:chgData name="Dhyan Trivedi" userId="952bbbd63feec7e9" providerId="LiveId" clId="{4F1236D3-69E6-463D-9A7F-7F8A17AECE0C}" dt="2024-11-14T23:44:09.875" v="507" actId="47"/>
        <pc:sldMkLst>
          <pc:docMk/>
          <pc:sldMk cId="1708797193" sldId="344"/>
        </pc:sldMkLst>
      </pc:sldChg>
      <pc:sldChg chg="addSp delSp add mod">
        <pc:chgData name="Dhyan Trivedi" userId="952bbbd63feec7e9" providerId="LiveId" clId="{4F1236D3-69E6-463D-9A7F-7F8A17AECE0C}" dt="2024-11-14T23:43:02.293" v="504" actId="22"/>
        <pc:sldMkLst>
          <pc:docMk/>
          <pc:sldMk cId="8046225" sldId="345"/>
        </pc:sldMkLst>
        <pc:picChg chg="add">
          <ac:chgData name="Dhyan Trivedi" userId="952bbbd63feec7e9" providerId="LiveId" clId="{4F1236D3-69E6-463D-9A7F-7F8A17AECE0C}" dt="2024-11-14T23:43:02.293" v="504" actId="22"/>
          <ac:picMkLst>
            <pc:docMk/>
            <pc:sldMk cId="8046225" sldId="345"/>
            <ac:picMk id="6" creationId="{01545E4C-4CFD-62B7-2D4C-900D0508F450}"/>
          </ac:picMkLst>
        </pc:picChg>
        <pc:picChg chg="del">
          <ac:chgData name="Dhyan Trivedi" userId="952bbbd63feec7e9" providerId="LiveId" clId="{4F1236D3-69E6-463D-9A7F-7F8A17AECE0C}" dt="2024-11-14T23:43:00.973" v="503" actId="478"/>
          <ac:picMkLst>
            <pc:docMk/>
            <pc:sldMk cId="8046225" sldId="345"/>
            <ac:picMk id="8" creationId="{249E8E4E-2906-AEDD-2DAC-C0321799D1F5}"/>
          </ac:picMkLst>
        </pc:picChg>
      </pc:sldChg>
      <pc:sldChg chg="add">
        <pc:chgData name="Dhyan Trivedi" userId="952bbbd63feec7e9" providerId="LiveId" clId="{4F1236D3-69E6-463D-9A7F-7F8A17AECE0C}" dt="2024-11-14T23:44:20.760" v="508" actId="2890"/>
        <pc:sldMkLst>
          <pc:docMk/>
          <pc:sldMk cId="4100484425" sldId="346"/>
        </pc:sldMkLst>
      </pc:sldChg>
      <pc:sldMasterChg chg="delSldLayout">
        <pc:chgData name="Dhyan Trivedi" userId="952bbbd63feec7e9" providerId="LiveId" clId="{4F1236D3-69E6-463D-9A7F-7F8A17AECE0C}" dt="2024-11-14T23:14:55.145" v="208" actId="2696"/>
        <pc:sldMasterMkLst>
          <pc:docMk/>
          <pc:sldMasterMk cId="1132993548" sldId="2147483695"/>
        </pc:sldMasterMkLst>
        <pc:sldLayoutChg chg="del">
          <pc:chgData name="Dhyan Trivedi" userId="952bbbd63feec7e9" providerId="LiveId" clId="{4F1236D3-69E6-463D-9A7F-7F8A17AECE0C}" dt="2024-11-14T23:08:54.324" v="6" actId="2696"/>
          <pc:sldLayoutMkLst>
            <pc:docMk/>
            <pc:sldMasterMk cId="1132993548" sldId="2147483695"/>
            <pc:sldLayoutMk cId="4091269691" sldId="2147483714"/>
          </pc:sldLayoutMkLst>
        </pc:sldLayoutChg>
        <pc:sldLayoutChg chg="del">
          <pc:chgData name="Dhyan Trivedi" userId="952bbbd63feec7e9" providerId="LiveId" clId="{4F1236D3-69E6-463D-9A7F-7F8A17AECE0C}" dt="2024-11-14T23:10:59.103" v="67" actId="2696"/>
          <pc:sldLayoutMkLst>
            <pc:docMk/>
            <pc:sldMasterMk cId="1132993548" sldId="2147483695"/>
            <pc:sldLayoutMk cId="3160333364" sldId="2147483715"/>
          </pc:sldLayoutMkLst>
        </pc:sldLayoutChg>
        <pc:sldLayoutChg chg="del">
          <pc:chgData name="Dhyan Trivedi" userId="952bbbd63feec7e9" providerId="LiveId" clId="{4F1236D3-69E6-463D-9A7F-7F8A17AECE0C}" dt="2024-11-14T23:14:55.145" v="208" actId="2696"/>
          <pc:sldLayoutMkLst>
            <pc:docMk/>
            <pc:sldMasterMk cId="1132993548" sldId="2147483695"/>
            <pc:sldLayoutMk cId="4256891959" sldId="2147483716"/>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327769-4C89-4E69-B196-1B4E6868D82B}"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EA30F23E-767E-432D-8F5A-0DFF04A011B7}">
      <dgm:prSet/>
      <dgm:spPr/>
      <dgm:t>
        <a:bodyPr/>
        <a:lstStyle/>
        <a:p>
          <a:pPr>
            <a:lnSpc>
              <a:spcPct val="100000"/>
            </a:lnSpc>
          </a:pPr>
          <a:r>
            <a:rPr lang="en-US" b="1"/>
            <a:t>Project Proposal: </a:t>
          </a:r>
          <a:r>
            <a:rPr lang="en-US" b="0" i="0"/>
            <a:t>Deliver a short proposal document detailing the project scope, objectives, and intended approach.</a:t>
          </a:r>
          <a:r>
            <a:rPr lang="en-US" b="1"/>
            <a:t> </a:t>
          </a:r>
          <a:endParaRPr lang="en-US"/>
        </a:p>
      </dgm:t>
    </dgm:pt>
    <dgm:pt modelId="{1288A932-3C0E-4529-9957-6F43ABB9BC5E}" type="parTrans" cxnId="{DF597416-D47A-4614-B86D-21AE2654EB22}">
      <dgm:prSet/>
      <dgm:spPr/>
      <dgm:t>
        <a:bodyPr/>
        <a:lstStyle/>
        <a:p>
          <a:endParaRPr lang="en-US"/>
        </a:p>
      </dgm:t>
    </dgm:pt>
    <dgm:pt modelId="{8907A785-BFCF-4151-BC1D-0981F3D9A36D}" type="sibTrans" cxnId="{DF597416-D47A-4614-B86D-21AE2654EB22}">
      <dgm:prSet/>
      <dgm:spPr/>
      <dgm:t>
        <a:bodyPr/>
        <a:lstStyle/>
        <a:p>
          <a:endParaRPr lang="en-US"/>
        </a:p>
      </dgm:t>
    </dgm:pt>
    <dgm:pt modelId="{121CEDFE-1408-41E9-9AC8-E7514538D67E}">
      <dgm:prSet/>
      <dgm:spPr/>
      <dgm:t>
        <a:bodyPr/>
        <a:lstStyle/>
        <a:p>
          <a:pPr>
            <a:lnSpc>
              <a:spcPct val="100000"/>
            </a:lnSpc>
          </a:pPr>
          <a:r>
            <a:rPr lang="en-US" b="1"/>
            <a:t>Data Collection and Preparation:</a:t>
          </a:r>
          <a:r>
            <a:rPr lang="en-US"/>
            <a:t> Get the data ready for analysis and modeling.</a:t>
          </a:r>
        </a:p>
      </dgm:t>
    </dgm:pt>
    <dgm:pt modelId="{43763B95-3B78-483A-82BA-0721772CDE6A}" type="parTrans" cxnId="{51945572-91BE-4C3C-AF7D-560D6B9F5205}">
      <dgm:prSet/>
      <dgm:spPr/>
      <dgm:t>
        <a:bodyPr/>
        <a:lstStyle/>
        <a:p>
          <a:endParaRPr lang="en-US"/>
        </a:p>
      </dgm:t>
    </dgm:pt>
    <dgm:pt modelId="{9AFDC820-2972-4314-B2AE-7BF5EE53D4FF}" type="sibTrans" cxnId="{51945572-91BE-4C3C-AF7D-560D6B9F5205}">
      <dgm:prSet/>
      <dgm:spPr/>
      <dgm:t>
        <a:bodyPr/>
        <a:lstStyle/>
        <a:p>
          <a:endParaRPr lang="en-US"/>
        </a:p>
      </dgm:t>
    </dgm:pt>
    <dgm:pt modelId="{AAC1EE8D-69F6-4D99-B6CE-7D4B8120C88B}">
      <dgm:prSet/>
      <dgm:spPr/>
      <dgm:t>
        <a:bodyPr/>
        <a:lstStyle/>
        <a:p>
          <a:pPr>
            <a:lnSpc>
              <a:spcPct val="100000"/>
            </a:lnSpc>
          </a:pPr>
          <a:r>
            <a:rPr lang="en-US" b="1"/>
            <a:t>Exploratory Data Analysis (EDA) :</a:t>
          </a:r>
          <a:r>
            <a:rPr lang="en-US"/>
            <a:t> Gain insights into the data and understand key patterns.</a:t>
          </a:r>
        </a:p>
      </dgm:t>
    </dgm:pt>
    <dgm:pt modelId="{7760C224-21C3-4261-AEA2-5D2FD0051FD3}" type="parTrans" cxnId="{F3529CF4-6A97-4B30-967F-6217740EBB9E}">
      <dgm:prSet/>
      <dgm:spPr/>
      <dgm:t>
        <a:bodyPr/>
        <a:lstStyle/>
        <a:p>
          <a:endParaRPr lang="en-US"/>
        </a:p>
      </dgm:t>
    </dgm:pt>
    <dgm:pt modelId="{C7687EF1-48B7-408E-BBAA-FE8279659280}" type="sibTrans" cxnId="{F3529CF4-6A97-4B30-967F-6217740EBB9E}">
      <dgm:prSet/>
      <dgm:spPr/>
      <dgm:t>
        <a:bodyPr/>
        <a:lstStyle/>
        <a:p>
          <a:endParaRPr lang="en-US"/>
        </a:p>
      </dgm:t>
    </dgm:pt>
    <dgm:pt modelId="{72225F40-1160-4040-B21F-13A6CEEE1A5A}">
      <dgm:prSet/>
      <dgm:spPr/>
      <dgm:t>
        <a:bodyPr/>
        <a:lstStyle/>
        <a:p>
          <a:pPr>
            <a:lnSpc>
              <a:spcPct val="100000"/>
            </a:lnSpc>
          </a:pPr>
          <a:r>
            <a:rPr lang="en-US" b="1"/>
            <a:t>Model Selection and Building:</a:t>
          </a:r>
          <a:r>
            <a:rPr lang="en-US"/>
            <a:t> Test various machine learning algorithms to find the best one for our project.</a:t>
          </a:r>
        </a:p>
      </dgm:t>
    </dgm:pt>
    <dgm:pt modelId="{684992B0-3312-43E9-A3F6-354ED02C04E3}" type="parTrans" cxnId="{2DFED0C3-DFAC-4B06-89E8-6BDE1E16A6E6}">
      <dgm:prSet/>
      <dgm:spPr/>
      <dgm:t>
        <a:bodyPr/>
        <a:lstStyle/>
        <a:p>
          <a:endParaRPr lang="en-US"/>
        </a:p>
      </dgm:t>
    </dgm:pt>
    <dgm:pt modelId="{2D6367E3-8FB2-445F-9F64-601617204264}" type="sibTrans" cxnId="{2DFED0C3-DFAC-4B06-89E8-6BDE1E16A6E6}">
      <dgm:prSet/>
      <dgm:spPr/>
      <dgm:t>
        <a:bodyPr/>
        <a:lstStyle/>
        <a:p>
          <a:endParaRPr lang="en-US"/>
        </a:p>
      </dgm:t>
    </dgm:pt>
    <dgm:pt modelId="{9F1185C0-D878-4E2D-B6CE-05F41529A92F}">
      <dgm:prSet/>
      <dgm:spPr/>
      <dgm:t>
        <a:bodyPr/>
        <a:lstStyle/>
        <a:p>
          <a:pPr>
            <a:lnSpc>
              <a:spcPct val="100000"/>
            </a:lnSpc>
          </a:pPr>
          <a:r>
            <a:rPr lang="en-US" b="1"/>
            <a:t>Hyperparameter Tuning:</a:t>
          </a:r>
          <a:r>
            <a:rPr lang="en-US"/>
            <a:t> Fine-tune the chosen model to make it as accurate as possible.</a:t>
          </a:r>
        </a:p>
      </dgm:t>
    </dgm:pt>
    <dgm:pt modelId="{DFC93C37-000A-4C4B-BBB5-2369E0808113}" type="parTrans" cxnId="{C3BCE654-41CA-45CE-822D-09FC02F2D7E5}">
      <dgm:prSet/>
      <dgm:spPr/>
      <dgm:t>
        <a:bodyPr/>
        <a:lstStyle/>
        <a:p>
          <a:endParaRPr lang="en-US"/>
        </a:p>
      </dgm:t>
    </dgm:pt>
    <dgm:pt modelId="{A2480166-05B9-4797-86E1-B9FD70383795}" type="sibTrans" cxnId="{C3BCE654-41CA-45CE-822D-09FC02F2D7E5}">
      <dgm:prSet/>
      <dgm:spPr/>
      <dgm:t>
        <a:bodyPr/>
        <a:lstStyle/>
        <a:p>
          <a:endParaRPr lang="en-US"/>
        </a:p>
      </dgm:t>
    </dgm:pt>
    <dgm:pt modelId="{276EB4B4-FEDD-4285-9B5D-3820416FAFC1}">
      <dgm:prSet/>
      <dgm:spPr/>
      <dgm:t>
        <a:bodyPr/>
        <a:lstStyle/>
        <a:p>
          <a:pPr>
            <a:lnSpc>
              <a:spcPct val="100000"/>
            </a:lnSpc>
          </a:pPr>
          <a:r>
            <a:rPr lang="en-US" b="1"/>
            <a:t>Model Evaluation and Validation:</a:t>
          </a:r>
          <a:r>
            <a:rPr lang="en-US"/>
            <a:t> Verify the model’s accuracy and reliability.</a:t>
          </a:r>
        </a:p>
      </dgm:t>
    </dgm:pt>
    <dgm:pt modelId="{4319B5D8-6B12-4623-85DC-B09FB908E543}" type="parTrans" cxnId="{AD7A565B-6941-482F-8AB3-046F3F8CFADC}">
      <dgm:prSet/>
      <dgm:spPr/>
      <dgm:t>
        <a:bodyPr/>
        <a:lstStyle/>
        <a:p>
          <a:endParaRPr lang="en-US"/>
        </a:p>
      </dgm:t>
    </dgm:pt>
    <dgm:pt modelId="{F3BA0E90-4647-41FD-AB8C-63BB510DC699}" type="sibTrans" cxnId="{AD7A565B-6941-482F-8AB3-046F3F8CFADC}">
      <dgm:prSet/>
      <dgm:spPr/>
      <dgm:t>
        <a:bodyPr/>
        <a:lstStyle/>
        <a:p>
          <a:endParaRPr lang="en-US"/>
        </a:p>
      </dgm:t>
    </dgm:pt>
    <dgm:pt modelId="{0C198E69-EC3D-40BB-BAC4-91C053F091D4}">
      <dgm:prSet/>
      <dgm:spPr/>
      <dgm:t>
        <a:bodyPr/>
        <a:lstStyle/>
        <a:p>
          <a:pPr>
            <a:lnSpc>
              <a:spcPct val="100000"/>
            </a:lnSpc>
          </a:pPr>
          <a:r>
            <a:rPr lang="en-US" b="1"/>
            <a:t>Model Deployment:</a:t>
          </a:r>
          <a:r>
            <a:rPr lang="en-US"/>
            <a:t> Make the model usable in real-world or simulated settings.</a:t>
          </a:r>
        </a:p>
      </dgm:t>
    </dgm:pt>
    <dgm:pt modelId="{DBBE7280-8621-40D9-960E-7FAAF4087EE6}" type="parTrans" cxnId="{20CD81E2-B7E2-4D7E-B715-BEC61F8BCCD6}">
      <dgm:prSet/>
      <dgm:spPr/>
      <dgm:t>
        <a:bodyPr/>
        <a:lstStyle/>
        <a:p>
          <a:endParaRPr lang="en-US"/>
        </a:p>
      </dgm:t>
    </dgm:pt>
    <dgm:pt modelId="{DC7BB565-B306-495A-B56A-850A0873E852}" type="sibTrans" cxnId="{20CD81E2-B7E2-4D7E-B715-BEC61F8BCCD6}">
      <dgm:prSet/>
      <dgm:spPr/>
      <dgm:t>
        <a:bodyPr/>
        <a:lstStyle/>
        <a:p>
          <a:endParaRPr lang="en-US"/>
        </a:p>
      </dgm:t>
    </dgm:pt>
    <dgm:pt modelId="{054F5C2D-1B31-4F18-83A7-B7257B4B17CA}" type="pres">
      <dgm:prSet presAssocID="{1F327769-4C89-4E69-B196-1B4E6868D82B}" presName="root" presStyleCnt="0">
        <dgm:presLayoutVars>
          <dgm:dir/>
          <dgm:resizeHandles val="exact"/>
        </dgm:presLayoutVars>
      </dgm:prSet>
      <dgm:spPr/>
    </dgm:pt>
    <dgm:pt modelId="{0F09E527-23EB-433D-A71F-2DCFA63990D2}" type="pres">
      <dgm:prSet presAssocID="{EA30F23E-767E-432D-8F5A-0DFF04A011B7}" presName="compNode" presStyleCnt="0"/>
      <dgm:spPr/>
    </dgm:pt>
    <dgm:pt modelId="{BAC3B996-EFEA-4C6D-B136-54493D509017}" type="pres">
      <dgm:prSet presAssocID="{EA30F23E-767E-432D-8F5A-0DFF04A011B7}" presName="bgRect" presStyleLbl="bgShp" presStyleIdx="0" presStyleCnt="7"/>
      <dgm:spPr/>
    </dgm:pt>
    <dgm:pt modelId="{5A27ECB2-65A6-4100-A90C-5C1C89CE8B04}" type="pres">
      <dgm:prSet presAssocID="{EA30F23E-767E-432D-8F5A-0DFF04A011B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A2B7438E-7FF2-4C3A-8468-DDC1E625A6CC}" type="pres">
      <dgm:prSet presAssocID="{EA30F23E-767E-432D-8F5A-0DFF04A011B7}" presName="spaceRect" presStyleCnt="0"/>
      <dgm:spPr/>
    </dgm:pt>
    <dgm:pt modelId="{E8D2833C-A092-403A-967E-9492B1393842}" type="pres">
      <dgm:prSet presAssocID="{EA30F23E-767E-432D-8F5A-0DFF04A011B7}" presName="parTx" presStyleLbl="revTx" presStyleIdx="0" presStyleCnt="7">
        <dgm:presLayoutVars>
          <dgm:chMax val="0"/>
          <dgm:chPref val="0"/>
        </dgm:presLayoutVars>
      </dgm:prSet>
      <dgm:spPr/>
    </dgm:pt>
    <dgm:pt modelId="{02881C49-F72A-4606-9B49-7CB9F907FC97}" type="pres">
      <dgm:prSet presAssocID="{8907A785-BFCF-4151-BC1D-0981F3D9A36D}" presName="sibTrans" presStyleCnt="0"/>
      <dgm:spPr/>
    </dgm:pt>
    <dgm:pt modelId="{05E33BBD-F196-41D9-AC0B-783D207795FA}" type="pres">
      <dgm:prSet presAssocID="{121CEDFE-1408-41E9-9AC8-E7514538D67E}" presName="compNode" presStyleCnt="0"/>
      <dgm:spPr/>
    </dgm:pt>
    <dgm:pt modelId="{86850CFD-8B2A-4934-805F-E58CE7806D95}" type="pres">
      <dgm:prSet presAssocID="{121CEDFE-1408-41E9-9AC8-E7514538D67E}" presName="bgRect" presStyleLbl="bgShp" presStyleIdx="1" presStyleCnt="7"/>
      <dgm:spPr/>
    </dgm:pt>
    <dgm:pt modelId="{A347D187-FC6B-4D6A-B948-D5A59AC1D9B6}" type="pres">
      <dgm:prSet presAssocID="{121CEDFE-1408-41E9-9AC8-E7514538D67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263A27B-13D8-4BEE-973A-69B11F36F256}" type="pres">
      <dgm:prSet presAssocID="{121CEDFE-1408-41E9-9AC8-E7514538D67E}" presName="spaceRect" presStyleCnt="0"/>
      <dgm:spPr/>
    </dgm:pt>
    <dgm:pt modelId="{DAE214DD-35E9-451C-9F49-20304ACF6DAB}" type="pres">
      <dgm:prSet presAssocID="{121CEDFE-1408-41E9-9AC8-E7514538D67E}" presName="parTx" presStyleLbl="revTx" presStyleIdx="1" presStyleCnt="7">
        <dgm:presLayoutVars>
          <dgm:chMax val="0"/>
          <dgm:chPref val="0"/>
        </dgm:presLayoutVars>
      </dgm:prSet>
      <dgm:spPr/>
    </dgm:pt>
    <dgm:pt modelId="{A2BFCFC2-D909-4150-96E4-579046F6C3AE}" type="pres">
      <dgm:prSet presAssocID="{9AFDC820-2972-4314-B2AE-7BF5EE53D4FF}" presName="sibTrans" presStyleCnt="0"/>
      <dgm:spPr/>
    </dgm:pt>
    <dgm:pt modelId="{D655CCBA-6E7C-439F-92CE-EA42888882EA}" type="pres">
      <dgm:prSet presAssocID="{AAC1EE8D-69F6-4D99-B6CE-7D4B8120C88B}" presName="compNode" presStyleCnt="0"/>
      <dgm:spPr/>
    </dgm:pt>
    <dgm:pt modelId="{F062D894-D5A8-4A30-B8FB-A9AE543E6760}" type="pres">
      <dgm:prSet presAssocID="{AAC1EE8D-69F6-4D99-B6CE-7D4B8120C88B}" presName="bgRect" presStyleLbl="bgShp" presStyleIdx="2" presStyleCnt="7"/>
      <dgm:spPr/>
    </dgm:pt>
    <dgm:pt modelId="{F4F92381-1F36-4D2E-B245-F93D52CA407A}" type="pres">
      <dgm:prSet presAssocID="{AAC1EE8D-69F6-4D99-B6CE-7D4B8120C88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C6D0BE1D-B6D6-4F45-9726-49D426E783CF}" type="pres">
      <dgm:prSet presAssocID="{AAC1EE8D-69F6-4D99-B6CE-7D4B8120C88B}" presName="spaceRect" presStyleCnt="0"/>
      <dgm:spPr/>
    </dgm:pt>
    <dgm:pt modelId="{A600AB03-7FC4-43C0-80A1-D460F2F181D2}" type="pres">
      <dgm:prSet presAssocID="{AAC1EE8D-69F6-4D99-B6CE-7D4B8120C88B}" presName="parTx" presStyleLbl="revTx" presStyleIdx="2" presStyleCnt="7">
        <dgm:presLayoutVars>
          <dgm:chMax val="0"/>
          <dgm:chPref val="0"/>
        </dgm:presLayoutVars>
      </dgm:prSet>
      <dgm:spPr/>
    </dgm:pt>
    <dgm:pt modelId="{9350F10F-9466-43B7-9BAF-5A96A1A28146}" type="pres">
      <dgm:prSet presAssocID="{C7687EF1-48B7-408E-BBAA-FE8279659280}" presName="sibTrans" presStyleCnt="0"/>
      <dgm:spPr/>
    </dgm:pt>
    <dgm:pt modelId="{C3323BC6-0948-43AD-92EF-6E3D6E3769AC}" type="pres">
      <dgm:prSet presAssocID="{72225F40-1160-4040-B21F-13A6CEEE1A5A}" presName="compNode" presStyleCnt="0"/>
      <dgm:spPr/>
    </dgm:pt>
    <dgm:pt modelId="{7439F3D1-81DC-4083-A94F-E86F4393228D}" type="pres">
      <dgm:prSet presAssocID="{72225F40-1160-4040-B21F-13A6CEEE1A5A}" presName="bgRect" presStyleLbl="bgShp" presStyleIdx="3" presStyleCnt="7"/>
      <dgm:spPr/>
    </dgm:pt>
    <dgm:pt modelId="{27200735-388C-4874-9701-2C8DD62AEA5E}" type="pres">
      <dgm:prSet presAssocID="{72225F40-1160-4040-B21F-13A6CEEE1A5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29A04FD1-8B9B-45B6-B6B1-7FB0C2A2B3DB}" type="pres">
      <dgm:prSet presAssocID="{72225F40-1160-4040-B21F-13A6CEEE1A5A}" presName="spaceRect" presStyleCnt="0"/>
      <dgm:spPr/>
    </dgm:pt>
    <dgm:pt modelId="{FB9D64FF-D9C4-4AB8-8DDD-1A0EB509B8F6}" type="pres">
      <dgm:prSet presAssocID="{72225F40-1160-4040-B21F-13A6CEEE1A5A}" presName="parTx" presStyleLbl="revTx" presStyleIdx="3" presStyleCnt="7">
        <dgm:presLayoutVars>
          <dgm:chMax val="0"/>
          <dgm:chPref val="0"/>
        </dgm:presLayoutVars>
      </dgm:prSet>
      <dgm:spPr/>
    </dgm:pt>
    <dgm:pt modelId="{AB0EAE64-FC46-4053-A7A6-AF6C4225F5C2}" type="pres">
      <dgm:prSet presAssocID="{2D6367E3-8FB2-445F-9F64-601617204264}" presName="sibTrans" presStyleCnt="0"/>
      <dgm:spPr/>
    </dgm:pt>
    <dgm:pt modelId="{B034D30E-F892-47BF-9770-78BB3F513CE2}" type="pres">
      <dgm:prSet presAssocID="{9F1185C0-D878-4E2D-B6CE-05F41529A92F}" presName="compNode" presStyleCnt="0"/>
      <dgm:spPr/>
    </dgm:pt>
    <dgm:pt modelId="{7093A368-CC5A-483A-B46A-B21B7921D673}" type="pres">
      <dgm:prSet presAssocID="{9F1185C0-D878-4E2D-B6CE-05F41529A92F}" presName="bgRect" presStyleLbl="bgShp" presStyleIdx="4" presStyleCnt="7"/>
      <dgm:spPr/>
    </dgm:pt>
    <dgm:pt modelId="{0CFBC687-24CA-4004-B5C5-9F61CBE610D5}" type="pres">
      <dgm:prSet presAssocID="{9F1185C0-D878-4E2D-B6CE-05F41529A92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AAC6F3D9-9E6C-459D-9A1D-C7A726117FD0}" type="pres">
      <dgm:prSet presAssocID="{9F1185C0-D878-4E2D-B6CE-05F41529A92F}" presName="spaceRect" presStyleCnt="0"/>
      <dgm:spPr/>
    </dgm:pt>
    <dgm:pt modelId="{0D35FAED-232D-4711-8032-96371E7C8CDD}" type="pres">
      <dgm:prSet presAssocID="{9F1185C0-D878-4E2D-B6CE-05F41529A92F}" presName="parTx" presStyleLbl="revTx" presStyleIdx="4" presStyleCnt="7">
        <dgm:presLayoutVars>
          <dgm:chMax val="0"/>
          <dgm:chPref val="0"/>
        </dgm:presLayoutVars>
      </dgm:prSet>
      <dgm:spPr/>
    </dgm:pt>
    <dgm:pt modelId="{ABFEE1B4-FF49-431A-9A7D-B6483BD23619}" type="pres">
      <dgm:prSet presAssocID="{A2480166-05B9-4797-86E1-B9FD70383795}" presName="sibTrans" presStyleCnt="0"/>
      <dgm:spPr/>
    </dgm:pt>
    <dgm:pt modelId="{348B1B77-E5D6-4DD0-B7BD-64D87F39089E}" type="pres">
      <dgm:prSet presAssocID="{276EB4B4-FEDD-4285-9B5D-3820416FAFC1}" presName="compNode" presStyleCnt="0"/>
      <dgm:spPr/>
    </dgm:pt>
    <dgm:pt modelId="{6726F65C-0D0D-4D31-A37B-69B31ECA96C1}" type="pres">
      <dgm:prSet presAssocID="{276EB4B4-FEDD-4285-9B5D-3820416FAFC1}" presName="bgRect" presStyleLbl="bgShp" presStyleIdx="5" presStyleCnt="7"/>
      <dgm:spPr/>
    </dgm:pt>
    <dgm:pt modelId="{EE2F04EA-65FB-4529-9AF4-37142D523621}" type="pres">
      <dgm:prSet presAssocID="{276EB4B4-FEDD-4285-9B5D-3820416FAFC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rrow Circle"/>
        </a:ext>
      </dgm:extLst>
    </dgm:pt>
    <dgm:pt modelId="{9D27F675-496B-4D86-B3AB-09AB47669EED}" type="pres">
      <dgm:prSet presAssocID="{276EB4B4-FEDD-4285-9B5D-3820416FAFC1}" presName="spaceRect" presStyleCnt="0"/>
      <dgm:spPr/>
    </dgm:pt>
    <dgm:pt modelId="{362CE6CF-67F5-4851-8B73-94F9ECD645EF}" type="pres">
      <dgm:prSet presAssocID="{276EB4B4-FEDD-4285-9B5D-3820416FAFC1}" presName="parTx" presStyleLbl="revTx" presStyleIdx="5" presStyleCnt="7">
        <dgm:presLayoutVars>
          <dgm:chMax val="0"/>
          <dgm:chPref val="0"/>
        </dgm:presLayoutVars>
      </dgm:prSet>
      <dgm:spPr/>
    </dgm:pt>
    <dgm:pt modelId="{9EFEE91A-490D-48E6-9225-A0DB2AD52757}" type="pres">
      <dgm:prSet presAssocID="{F3BA0E90-4647-41FD-AB8C-63BB510DC699}" presName="sibTrans" presStyleCnt="0"/>
      <dgm:spPr/>
    </dgm:pt>
    <dgm:pt modelId="{7DD336A9-851C-40C5-AA06-090227765CD4}" type="pres">
      <dgm:prSet presAssocID="{0C198E69-EC3D-40BB-BAC4-91C053F091D4}" presName="compNode" presStyleCnt="0"/>
      <dgm:spPr/>
    </dgm:pt>
    <dgm:pt modelId="{7FFD3D55-DA09-4DE2-9ECF-65B7F7063632}" type="pres">
      <dgm:prSet presAssocID="{0C198E69-EC3D-40BB-BAC4-91C053F091D4}" presName="bgRect" presStyleLbl="bgShp" presStyleIdx="6" presStyleCnt="7"/>
      <dgm:spPr/>
    </dgm:pt>
    <dgm:pt modelId="{DAA89871-0770-4809-9AE0-94BE9437C3C3}" type="pres">
      <dgm:prSet presAssocID="{0C198E69-EC3D-40BB-BAC4-91C053F091D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0BECED64-D874-4592-88CF-ADF43380CA2D}" type="pres">
      <dgm:prSet presAssocID="{0C198E69-EC3D-40BB-BAC4-91C053F091D4}" presName="spaceRect" presStyleCnt="0"/>
      <dgm:spPr/>
    </dgm:pt>
    <dgm:pt modelId="{D03FD822-FA7A-4BD4-8CC2-D66DF7DB155C}" type="pres">
      <dgm:prSet presAssocID="{0C198E69-EC3D-40BB-BAC4-91C053F091D4}" presName="parTx" presStyleLbl="revTx" presStyleIdx="6" presStyleCnt="7">
        <dgm:presLayoutVars>
          <dgm:chMax val="0"/>
          <dgm:chPref val="0"/>
        </dgm:presLayoutVars>
      </dgm:prSet>
      <dgm:spPr/>
    </dgm:pt>
  </dgm:ptLst>
  <dgm:cxnLst>
    <dgm:cxn modelId="{DF597416-D47A-4614-B86D-21AE2654EB22}" srcId="{1F327769-4C89-4E69-B196-1B4E6868D82B}" destId="{EA30F23E-767E-432D-8F5A-0DFF04A011B7}" srcOrd="0" destOrd="0" parTransId="{1288A932-3C0E-4529-9957-6F43ABB9BC5E}" sibTransId="{8907A785-BFCF-4151-BC1D-0981F3D9A36D}"/>
    <dgm:cxn modelId="{B043C92E-0FAA-420B-86C4-455FCDDD5FD1}" type="presOf" srcId="{72225F40-1160-4040-B21F-13A6CEEE1A5A}" destId="{FB9D64FF-D9C4-4AB8-8DDD-1A0EB509B8F6}" srcOrd="0" destOrd="0" presId="urn:microsoft.com/office/officeart/2018/2/layout/IconVerticalSolidList"/>
    <dgm:cxn modelId="{BD088136-6776-4171-BFBF-AB0701BD2A07}" type="presOf" srcId="{276EB4B4-FEDD-4285-9B5D-3820416FAFC1}" destId="{362CE6CF-67F5-4851-8B73-94F9ECD645EF}" srcOrd="0" destOrd="0" presId="urn:microsoft.com/office/officeart/2018/2/layout/IconVerticalSolidList"/>
    <dgm:cxn modelId="{76ADAC41-F44E-4A87-AE9B-076DB978868D}" type="presOf" srcId="{EA30F23E-767E-432D-8F5A-0DFF04A011B7}" destId="{E8D2833C-A092-403A-967E-9492B1393842}" srcOrd="0" destOrd="0" presId="urn:microsoft.com/office/officeart/2018/2/layout/IconVerticalSolidList"/>
    <dgm:cxn modelId="{C3BCE654-41CA-45CE-822D-09FC02F2D7E5}" srcId="{1F327769-4C89-4E69-B196-1B4E6868D82B}" destId="{9F1185C0-D878-4E2D-B6CE-05F41529A92F}" srcOrd="4" destOrd="0" parTransId="{DFC93C37-000A-4C4B-BBB5-2369E0808113}" sibTransId="{A2480166-05B9-4797-86E1-B9FD70383795}"/>
    <dgm:cxn modelId="{AD7A565B-6941-482F-8AB3-046F3F8CFADC}" srcId="{1F327769-4C89-4E69-B196-1B4E6868D82B}" destId="{276EB4B4-FEDD-4285-9B5D-3820416FAFC1}" srcOrd="5" destOrd="0" parTransId="{4319B5D8-6B12-4623-85DC-B09FB908E543}" sibTransId="{F3BA0E90-4647-41FD-AB8C-63BB510DC699}"/>
    <dgm:cxn modelId="{51945572-91BE-4C3C-AF7D-560D6B9F5205}" srcId="{1F327769-4C89-4E69-B196-1B4E6868D82B}" destId="{121CEDFE-1408-41E9-9AC8-E7514538D67E}" srcOrd="1" destOrd="0" parTransId="{43763B95-3B78-483A-82BA-0721772CDE6A}" sibTransId="{9AFDC820-2972-4314-B2AE-7BF5EE53D4FF}"/>
    <dgm:cxn modelId="{2DFED0C3-DFAC-4B06-89E8-6BDE1E16A6E6}" srcId="{1F327769-4C89-4E69-B196-1B4E6868D82B}" destId="{72225F40-1160-4040-B21F-13A6CEEE1A5A}" srcOrd="3" destOrd="0" parTransId="{684992B0-3312-43E9-A3F6-354ED02C04E3}" sibTransId="{2D6367E3-8FB2-445F-9F64-601617204264}"/>
    <dgm:cxn modelId="{E6685BC7-83C0-4B02-BB76-D549B3310726}" type="presOf" srcId="{AAC1EE8D-69F6-4D99-B6CE-7D4B8120C88B}" destId="{A600AB03-7FC4-43C0-80A1-D460F2F181D2}" srcOrd="0" destOrd="0" presId="urn:microsoft.com/office/officeart/2018/2/layout/IconVerticalSolidList"/>
    <dgm:cxn modelId="{5B5F80DB-B10D-4111-ACB5-1EE74DF7E19B}" type="presOf" srcId="{0C198E69-EC3D-40BB-BAC4-91C053F091D4}" destId="{D03FD822-FA7A-4BD4-8CC2-D66DF7DB155C}" srcOrd="0" destOrd="0" presId="urn:microsoft.com/office/officeart/2018/2/layout/IconVerticalSolidList"/>
    <dgm:cxn modelId="{20CD81E2-B7E2-4D7E-B715-BEC61F8BCCD6}" srcId="{1F327769-4C89-4E69-B196-1B4E6868D82B}" destId="{0C198E69-EC3D-40BB-BAC4-91C053F091D4}" srcOrd="6" destOrd="0" parTransId="{DBBE7280-8621-40D9-960E-7FAAF4087EE6}" sibTransId="{DC7BB565-B306-495A-B56A-850A0873E852}"/>
    <dgm:cxn modelId="{212E83E6-752D-4757-B2BC-168AEFB47438}" type="presOf" srcId="{121CEDFE-1408-41E9-9AC8-E7514538D67E}" destId="{DAE214DD-35E9-451C-9F49-20304ACF6DAB}" srcOrd="0" destOrd="0" presId="urn:microsoft.com/office/officeart/2018/2/layout/IconVerticalSolidList"/>
    <dgm:cxn modelId="{CF91B0E7-5BE1-4832-80BA-95C548B403BA}" type="presOf" srcId="{9F1185C0-D878-4E2D-B6CE-05F41529A92F}" destId="{0D35FAED-232D-4711-8032-96371E7C8CDD}" srcOrd="0" destOrd="0" presId="urn:microsoft.com/office/officeart/2018/2/layout/IconVerticalSolidList"/>
    <dgm:cxn modelId="{F3529CF4-6A97-4B30-967F-6217740EBB9E}" srcId="{1F327769-4C89-4E69-B196-1B4E6868D82B}" destId="{AAC1EE8D-69F6-4D99-B6CE-7D4B8120C88B}" srcOrd="2" destOrd="0" parTransId="{7760C224-21C3-4261-AEA2-5D2FD0051FD3}" sibTransId="{C7687EF1-48B7-408E-BBAA-FE8279659280}"/>
    <dgm:cxn modelId="{451F01FF-30BA-4B9A-AF6E-DC43FFC4F7E1}" type="presOf" srcId="{1F327769-4C89-4E69-B196-1B4E6868D82B}" destId="{054F5C2D-1B31-4F18-83A7-B7257B4B17CA}" srcOrd="0" destOrd="0" presId="urn:microsoft.com/office/officeart/2018/2/layout/IconVerticalSolidList"/>
    <dgm:cxn modelId="{83BE543F-83B3-4B38-9B20-4A7B5A1DE498}" type="presParOf" srcId="{054F5C2D-1B31-4F18-83A7-B7257B4B17CA}" destId="{0F09E527-23EB-433D-A71F-2DCFA63990D2}" srcOrd="0" destOrd="0" presId="urn:microsoft.com/office/officeart/2018/2/layout/IconVerticalSolidList"/>
    <dgm:cxn modelId="{629F8AF2-0C30-45D5-91A1-C28AB83C8FC4}" type="presParOf" srcId="{0F09E527-23EB-433D-A71F-2DCFA63990D2}" destId="{BAC3B996-EFEA-4C6D-B136-54493D509017}" srcOrd="0" destOrd="0" presId="urn:microsoft.com/office/officeart/2018/2/layout/IconVerticalSolidList"/>
    <dgm:cxn modelId="{B1BE733A-DA24-4BF5-9105-8CAD7A18BFC7}" type="presParOf" srcId="{0F09E527-23EB-433D-A71F-2DCFA63990D2}" destId="{5A27ECB2-65A6-4100-A90C-5C1C89CE8B04}" srcOrd="1" destOrd="0" presId="urn:microsoft.com/office/officeart/2018/2/layout/IconVerticalSolidList"/>
    <dgm:cxn modelId="{8E7179BC-965C-4D34-8A7D-EC26746BE568}" type="presParOf" srcId="{0F09E527-23EB-433D-A71F-2DCFA63990D2}" destId="{A2B7438E-7FF2-4C3A-8468-DDC1E625A6CC}" srcOrd="2" destOrd="0" presId="urn:microsoft.com/office/officeart/2018/2/layout/IconVerticalSolidList"/>
    <dgm:cxn modelId="{BA2EEFAA-5F78-4067-8557-A2640079FA0D}" type="presParOf" srcId="{0F09E527-23EB-433D-A71F-2DCFA63990D2}" destId="{E8D2833C-A092-403A-967E-9492B1393842}" srcOrd="3" destOrd="0" presId="urn:microsoft.com/office/officeart/2018/2/layout/IconVerticalSolidList"/>
    <dgm:cxn modelId="{358D8675-907C-47C3-8856-26CEB377DFCE}" type="presParOf" srcId="{054F5C2D-1B31-4F18-83A7-B7257B4B17CA}" destId="{02881C49-F72A-4606-9B49-7CB9F907FC97}" srcOrd="1" destOrd="0" presId="urn:microsoft.com/office/officeart/2018/2/layout/IconVerticalSolidList"/>
    <dgm:cxn modelId="{91498079-D53E-4E42-A51B-034C0E0F3269}" type="presParOf" srcId="{054F5C2D-1B31-4F18-83A7-B7257B4B17CA}" destId="{05E33BBD-F196-41D9-AC0B-783D207795FA}" srcOrd="2" destOrd="0" presId="urn:microsoft.com/office/officeart/2018/2/layout/IconVerticalSolidList"/>
    <dgm:cxn modelId="{4757236A-531D-493C-8FB6-9F083CA70212}" type="presParOf" srcId="{05E33BBD-F196-41D9-AC0B-783D207795FA}" destId="{86850CFD-8B2A-4934-805F-E58CE7806D95}" srcOrd="0" destOrd="0" presId="urn:microsoft.com/office/officeart/2018/2/layout/IconVerticalSolidList"/>
    <dgm:cxn modelId="{9DD817F0-741A-49CD-89B4-4B7A42E1971B}" type="presParOf" srcId="{05E33BBD-F196-41D9-AC0B-783D207795FA}" destId="{A347D187-FC6B-4D6A-B948-D5A59AC1D9B6}" srcOrd="1" destOrd="0" presId="urn:microsoft.com/office/officeart/2018/2/layout/IconVerticalSolidList"/>
    <dgm:cxn modelId="{01B9731F-1829-47AD-A60D-B93D33A4FE83}" type="presParOf" srcId="{05E33BBD-F196-41D9-AC0B-783D207795FA}" destId="{4263A27B-13D8-4BEE-973A-69B11F36F256}" srcOrd="2" destOrd="0" presId="urn:microsoft.com/office/officeart/2018/2/layout/IconVerticalSolidList"/>
    <dgm:cxn modelId="{F16C5358-5224-4FE0-9396-54F390D055A5}" type="presParOf" srcId="{05E33BBD-F196-41D9-AC0B-783D207795FA}" destId="{DAE214DD-35E9-451C-9F49-20304ACF6DAB}" srcOrd="3" destOrd="0" presId="urn:microsoft.com/office/officeart/2018/2/layout/IconVerticalSolidList"/>
    <dgm:cxn modelId="{91E9CEE8-A1FD-4E1D-82DE-1F4A10943582}" type="presParOf" srcId="{054F5C2D-1B31-4F18-83A7-B7257B4B17CA}" destId="{A2BFCFC2-D909-4150-96E4-579046F6C3AE}" srcOrd="3" destOrd="0" presId="urn:microsoft.com/office/officeart/2018/2/layout/IconVerticalSolidList"/>
    <dgm:cxn modelId="{7C101E01-0B7B-4AFF-A748-597DBA992889}" type="presParOf" srcId="{054F5C2D-1B31-4F18-83A7-B7257B4B17CA}" destId="{D655CCBA-6E7C-439F-92CE-EA42888882EA}" srcOrd="4" destOrd="0" presId="urn:microsoft.com/office/officeart/2018/2/layout/IconVerticalSolidList"/>
    <dgm:cxn modelId="{8C12685E-AB2E-4617-9BDE-5C5313DD22E1}" type="presParOf" srcId="{D655CCBA-6E7C-439F-92CE-EA42888882EA}" destId="{F062D894-D5A8-4A30-B8FB-A9AE543E6760}" srcOrd="0" destOrd="0" presId="urn:microsoft.com/office/officeart/2018/2/layout/IconVerticalSolidList"/>
    <dgm:cxn modelId="{4424E987-948E-4240-ABCD-0494BF21F788}" type="presParOf" srcId="{D655CCBA-6E7C-439F-92CE-EA42888882EA}" destId="{F4F92381-1F36-4D2E-B245-F93D52CA407A}" srcOrd="1" destOrd="0" presId="urn:microsoft.com/office/officeart/2018/2/layout/IconVerticalSolidList"/>
    <dgm:cxn modelId="{C115AECD-58EC-4142-914E-3A081446F97F}" type="presParOf" srcId="{D655CCBA-6E7C-439F-92CE-EA42888882EA}" destId="{C6D0BE1D-B6D6-4F45-9726-49D426E783CF}" srcOrd="2" destOrd="0" presId="urn:microsoft.com/office/officeart/2018/2/layout/IconVerticalSolidList"/>
    <dgm:cxn modelId="{6B9724C9-9D72-47B7-BE01-EC4BE030F521}" type="presParOf" srcId="{D655CCBA-6E7C-439F-92CE-EA42888882EA}" destId="{A600AB03-7FC4-43C0-80A1-D460F2F181D2}" srcOrd="3" destOrd="0" presId="urn:microsoft.com/office/officeart/2018/2/layout/IconVerticalSolidList"/>
    <dgm:cxn modelId="{C1F99082-44AE-413D-9029-665181C09555}" type="presParOf" srcId="{054F5C2D-1B31-4F18-83A7-B7257B4B17CA}" destId="{9350F10F-9466-43B7-9BAF-5A96A1A28146}" srcOrd="5" destOrd="0" presId="urn:microsoft.com/office/officeart/2018/2/layout/IconVerticalSolidList"/>
    <dgm:cxn modelId="{451BC8CF-81B9-41C0-8BC0-9788BAB393BA}" type="presParOf" srcId="{054F5C2D-1B31-4F18-83A7-B7257B4B17CA}" destId="{C3323BC6-0948-43AD-92EF-6E3D6E3769AC}" srcOrd="6" destOrd="0" presId="urn:microsoft.com/office/officeart/2018/2/layout/IconVerticalSolidList"/>
    <dgm:cxn modelId="{B7ABCD2A-1F1A-486D-B472-822ED9E27B95}" type="presParOf" srcId="{C3323BC6-0948-43AD-92EF-6E3D6E3769AC}" destId="{7439F3D1-81DC-4083-A94F-E86F4393228D}" srcOrd="0" destOrd="0" presId="urn:microsoft.com/office/officeart/2018/2/layout/IconVerticalSolidList"/>
    <dgm:cxn modelId="{94CBE65B-47DF-4366-B2B3-5F5CDBC7422B}" type="presParOf" srcId="{C3323BC6-0948-43AD-92EF-6E3D6E3769AC}" destId="{27200735-388C-4874-9701-2C8DD62AEA5E}" srcOrd="1" destOrd="0" presId="urn:microsoft.com/office/officeart/2018/2/layout/IconVerticalSolidList"/>
    <dgm:cxn modelId="{BF2DCCD0-9355-405F-A41F-407EDD4BA867}" type="presParOf" srcId="{C3323BC6-0948-43AD-92EF-6E3D6E3769AC}" destId="{29A04FD1-8B9B-45B6-B6B1-7FB0C2A2B3DB}" srcOrd="2" destOrd="0" presId="urn:microsoft.com/office/officeart/2018/2/layout/IconVerticalSolidList"/>
    <dgm:cxn modelId="{450F246B-0303-4B56-AEE3-A3E1CDC8749C}" type="presParOf" srcId="{C3323BC6-0948-43AD-92EF-6E3D6E3769AC}" destId="{FB9D64FF-D9C4-4AB8-8DDD-1A0EB509B8F6}" srcOrd="3" destOrd="0" presId="urn:microsoft.com/office/officeart/2018/2/layout/IconVerticalSolidList"/>
    <dgm:cxn modelId="{113DB36C-4E74-421C-ACD9-FCD3B6368204}" type="presParOf" srcId="{054F5C2D-1B31-4F18-83A7-B7257B4B17CA}" destId="{AB0EAE64-FC46-4053-A7A6-AF6C4225F5C2}" srcOrd="7" destOrd="0" presId="urn:microsoft.com/office/officeart/2018/2/layout/IconVerticalSolidList"/>
    <dgm:cxn modelId="{40400B1F-7B08-476B-8CD7-4C61FBE1179E}" type="presParOf" srcId="{054F5C2D-1B31-4F18-83A7-B7257B4B17CA}" destId="{B034D30E-F892-47BF-9770-78BB3F513CE2}" srcOrd="8" destOrd="0" presId="urn:microsoft.com/office/officeart/2018/2/layout/IconVerticalSolidList"/>
    <dgm:cxn modelId="{66FA9FF6-F864-478F-BBEE-C44FA1AFFB3F}" type="presParOf" srcId="{B034D30E-F892-47BF-9770-78BB3F513CE2}" destId="{7093A368-CC5A-483A-B46A-B21B7921D673}" srcOrd="0" destOrd="0" presId="urn:microsoft.com/office/officeart/2018/2/layout/IconVerticalSolidList"/>
    <dgm:cxn modelId="{7736DE05-AD39-4605-9D87-BF4B4CFC9175}" type="presParOf" srcId="{B034D30E-F892-47BF-9770-78BB3F513CE2}" destId="{0CFBC687-24CA-4004-B5C5-9F61CBE610D5}" srcOrd="1" destOrd="0" presId="urn:microsoft.com/office/officeart/2018/2/layout/IconVerticalSolidList"/>
    <dgm:cxn modelId="{EB020F78-182A-4CFE-8BFE-E7BC2C011699}" type="presParOf" srcId="{B034D30E-F892-47BF-9770-78BB3F513CE2}" destId="{AAC6F3D9-9E6C-459D-9A1D-C7A726117FD0}" srcOrd="2" destOrd="0" presId="urn:microsoft.com/office/officeart/2018/2/layout/IconVerticalSolidList"/>
    <dgm:cxn modelId="{D1067F46-0523-4A68-8D78-2076FA39CB57}" type="presParOf" srcId="{B034D30E-F892-47BF-9770-78BB3F513CE2}" destId="{0D35FAED-232D-4711-8032-96371E7C8CDD}" srcOrd="3" destOrd="0" presId="urn:microsoft.com/office/officeart/2018/2/layout/IconVerticalSolidList"/>
    <dgm:cxn modelId="{1BE8DA60-B56C-4227-976A-988D6A668248}" type="presParOf" srcId="{054F5C2D-1B31-4F18-83A7-B7257B4B17CA}" destId="{ABFEE1B4-FF49-431A-9A7D-B6483BD23619}" srcOrd="9" destOrd="0" presId="urn:microsoft.com/office/officeart/2018/2/layout/IconVerticalSolidList"/>
    <dgm:cxn modelId="{C4023860-155F-489F-866E-08A337C4421D}" type="presParOf" srcId="{054F5C2D-1B31-4F18-83A7-B7257B4B17CA}" destId="{348B1B77-E5D6-4DD0-B7BD-64D87F39089E}" srcOrd="10" destOrd="0" presId="urn:microsoft.com/office/officeart/2018/2/layout/IconVerticalSolidList"/>
    <dgm:cxn modelId="{872366C3-EE01-4C23-A9CA-89CF513B7937}" type="presParOf" srcId="{348B1B77-E5D6-4DD0-B7BD-64D87F39089E}" destId="{6726F65C-0D0D-4D31-A37B-69B31ECA96C1}" srcOrd="0" destOrd="0" presId="urn:microsoft.com/office/officeart/2018/2/layout/IconVerticalSolidList"/>
    <dgm:cxn modelId="{4FF6B6DA-8DC6-462A-9B3A-C8EE241F0426}" type="presParOf" srcId="{348B1B77-E5D6-4DD0-B7BD-64D87F39089E}" destId="{EE2F04EA-65FB-4529-9AF4-37142D523621}" srcOrd="1" destOrd="0" presId="urn:microsoft.com/office/officeart/2018/2/layout/IconVerticalSolidList"/>
    <dgm:cxn modelId="{811999EF-3FC5-48B1-AFAC-EAD9060C0BC5}" type="presParOf" srcId="{348B1B77-E5D6-4DD0-B7BD-64D87F39089E}" destId="{9D27F675-496B-4D86-B3AB-09AB47669EED}" srcOrd="2" destOrd="0" presId="urn:microsoft.com/office/officeart/2018/2/layout/IconVerticalSolidList"/>
    <dgm:cxn modelId="{6F39BA05-71A5-4D22-B45E-AAE1E34FBC22}" type="presParOf" srcId="{348B1B77-E5D6-4DD0-B7BD-64D87F39089E}" destId="{362CE6CF-67F5-4851-8B73-94F9ECD645EF}" srcOrd="3" destOrd="0" presId="urn:microsoft.com/office/officeart/2018/2/layout/IconVerticalSolidList"/>
    <dgm:cxn modelId="{0E1C309C-ADFD-4879-84C2-2FBCB0A21A14}" type="presParOf" srcId="{054F5C2D-1B31-4F18-83A7-B7257B4B17CA}" destId="{9EFEE91A-490D-48E6-9225-A0DB2AD52757}" srcOrd="11" destOrd="0" presId="urn:microsoft.com/office/officeart/2018/2/layout/IconVerticalSolidList"/>
    <dgm:cxn modelId="{FFD1ADC6-809A-46F9-9DE1-AC120A4174BF}" type="presParOf" srcId="{054F5C2D-1B31-4F18-83A7-B7257B4B17CA}" destId="{7DD336A9-851C-40C5-AA06-090227765CD4}" srcOrd="12" destOrd="0" presId="urn:microsoft.com/office/officeart/2018/2/layout/IconVerticalSolidList"/>
    <dgm:cxn modelId="{B9E185CF-707B-49F3-B9D4-D33C1AE645B9}" type="presParOf" srcId="{7DD336A9-851C-40C5-AA06-090227765CD4}" destId="{7FFD3D55-DA09-4DE2-9ECF-65B7F7063632}" srcOrd="0" destOrd="0" presId="urn:microsoft.com/office/officeart/2018/2/layout/IconVerticalSolidList"/>
    <dgm:cxn modelId="{DE59561A-CCA4-4725-8551-440D0DBED462}" type="presParOf" srcId="{7DD336A9-851C-40C5-AA06-090227765CD4}" destId="{DAA89871-0770-4809-9AE0-94BE9437C3C3}" srcOrd="1" destOrd="0" presId="urn:microsoft.com/office/officeart/2018/2/layout/IconVerticalSolidList"/>
    <dgm:cxn modelId="{C236CA29-7105-4368-9CAF-D7A75BF378B0}" type="presParOf" srcId="{7DD336A9-851C-40C5-AA06-090227765CD4}" destId="{0BECED64-D874-4592-88CF-ADF43380CA2D}" srcOrd="2" destOrd="0" presId="urn:microsoft.com/office/officeart/2018/2/layout/IconVerticalSolidList"/>
    <dgm:cxn modelId="{6FF14D3C-5919-4035-A9F8-B4BD0D154D2F}" type="presParOf" srcId="{7DD336A9-851C-40C5-AA06-090227765CD4}" destId="{D03FD822-FA7A-4BD4-8CC2-D66DF7DB15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3B996-EFEA-4C6D-B136-54493D509017}">
      <dsp:nvSpPr>
        <dsp:cNvPr id="0" name=""/>
        <dsp:cNvSpPr/>
      </dsp:nvSpPr>
      <dsp:spPr>
        <a:xfrm>
          <a:off x="0" y="470"/>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7ECB2-65A6-4100-A90C-5C1C89CE8B04}">
      <dsp:nvSpPr>
        <dsp:cNvPr id="0" name=""/>
        <dsp:cNvSpPr/>
      </dsp:nvSpPr>
      <dsp:spPr>
        <a:xfrm>
          <a:off x="195868" y="146157"/>
          <a:ext cx="356124" cy="356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D2833C-A092-403A-967E-9492B1393842}">
      <dsp:nvSpPr>
        <dsp:cNvPr id="0" name=""/>
        <dsp:cNvSpPr/>
      </dsp:nvSpPr>
      <dsp:spPr>
        <a:xfrm>
          <a:off x="747862" y="470"/>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Project Proposal: </a:t>
          </a:r>
          <a:r>
            <a:rPr lang="en-US" sz="1500" b="0" i="0" kern="1200"/>
            <a:t>Deliver a short proposal document detailing the project scope, objectives, and intended approach.</a:t>
          </a:r>
          <a:r>
            <a:rPr lang="en-US" sz="1500" b="1" kern="1200"/>
            <a:t> </a:t>
          </a:r>
          <a:endParaRPr lang="en-US" sz="1500" kern="1200"/>
        </a:p>
      </dsp:txBody>
      <dsp:txXfrm>
        <a:off x="747862" y="470"/>
        <a:ext cx="5515777" cy="647499"/>
      </dsp:txXfrm>
    </dsp:sp>
    <dsp:sp modelId="{86850CFD-8B2A-4934-805F-E58CE7806D95}">
      <dsp:nvSpPr>
        <dsp:cNvPr id="0" name=""/>
        <dsp:cNvSpPr/>
      </dsp:nvSpPr>
      <dsp:spPr>
        <a:xfrm>
          <a:off x="0" y="809844"/>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7D187-FC6B-4D6A-B948-D5A59AC1D9B6}">
      <dsp:nvSpPr>
        <dsp:cNvPr id="0" name=""/>
        <dsp:cNvSpPr/>
      </dsp:nvSpPr>
      <dsp:spPr>
        <a:xfrm>
          <a:off x="195868" y="955532"/>
          <a:ext cx="356124" cy="356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214DD-35E9-451C-9F49-20304ACF6DAB}">
      <dsp:nvSpPr>
        <dsp:cNvPr id="0" name=""/>
        <dsp:cNvSpPr/>
      </dsp:nvSpPr>
      <dsp:spPr>
        <a:xfrm>
          <a:off x="747862" y="80984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Data Collection and Preparation:</a:t>
          </a:r>
          <a:r>
            <a:rPr lang="en-US" sz="1500" kern="1200"/>
            <a:t> Get the data ready for analysis and modeling.</a:t>
          </a:r>
        </a:p>
      </dsp:txBody>
      <dsp:txXfrm>
        <a:off x="747862" y="809844"/>
        <a:ext cx="5515777" cy="647499"/>
      </dsp:txXfrm>
    </dsp:sp>
    <dsp:sp modelId="{F062D894-D5A8-4A30-B8FB-A9AE543E6760}">
      <dsp:nvSpPr>
        <dsp:cNvPr id="0" name=""/>
        <dsp:cNvSpPr/>
      </dsp:nvSpPr>
      <dsp:spPr>
        <a:xfrm>
          <a:off x="0" y="1619219"/>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92381-1F36-4D2E-B245-F93D52CA407A}">
      <dsp:nvSpPr>
        <dsp:cNvPr id="0" name=""/>
        <dsp:cNvSpPr/>
      </dsp:nvSpPr>
      <dsp:spPr>
        <a:xfrm>
          <a:off x="195868" y="1764906"/>
          <a:ext cx="356124" cy="356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0AB03-7FC4-43C0-80A1-D460F2F181D2}">
      <dsp:nvSpPr>
        <dsp:cNvPr id="0" name=""/>
        <dsp:cNvSpPr/>
      </dsp:nvSpPr>
      <dsp:spPr>
        <a:xfrm>
          <a:off x="747862" y="1619219"/>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Exploratory Data Analysis (EDA) :</a:t>
          </a:r>
          <a:r>
            <a:rPr lang="en-US" sz="1500" kern="1200"/>
            <a:t> Gain insights into the data and understand key patterns.</a:t>
          </a:r>
        </a:p>
      </dsp:txBody>
      <dsp:txXfrm>
        <a:off x="747862" y="1619219"/>
        <a:ext cx="5515777" cy="647499"/>
      </dsp:txXfrm>
    </dsp:sp>
    <dsp:sp modelId="{7439F3D1-81DC-4083-A94F-E86F4393228D}">
      <dsp:nvSpPr>
        <dsp:cNvPr id="0" name=""/>
        <dsp:cNvSpPr/>
      </dsp:nvSpPr>
      <dsp:spPr>
        <a:xfrm>
          <a:off x="0" y="2428594"/>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00735-388C-4874-9701-2C8DD62AEA5E}">
      <dsp:nvSpPr>
        <dsp:cNvPr id="0" name=""/>
        <dsp:cNvSpPr/>
      </dsp:nvSpPr>
      <dsp:spPr>
        <a:xfrm>
          <a:off x="195868" y="2574281"/>
          <a:ext cx="356124" cy="356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D64FF-D9C4-4AB8-8DDD-1A0EB509B8F6}">
      <dsp:nvSpPr>
        <dsp:cNvPr id="0" name=""/>
        <dsp:cNvSpPr/>
      </dsp:nvSpPr>
      <dsp:spPr>
        <a:xfrm>
          <a:off x="747862" y="242859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Model Selection and Building:</a:t>
          </a:r>
          <a:r>
            <a:rPr lang="en-US" sz="1500" kern="1200"/>
            <a:t> Test various machine learning algorithms to find the best one for our project.</a:t>
          </a:r>
        </a:p>
      </dsp:txBody>
      <dsp:txXfrm>
        <a:off x="747862" y="2428594"/>
        <a:ext cx="5515777" cy="647499"/>
      </dsp:txXfrm>
    </dsp:sp>
    <dsp:sp modelId="{7093A368-CC5A-483A-B46A-B21B7921D673}">
      <dsp:nvSpPr>
        <dsp:cNvPr id="0" name=""/>
        <dsp:cNvSpPr/>
      </dsp:nvSpPr>
      <dsp:spPr>
        <a:xfrm>
          <a:off x="0" y="3237968"/>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BC687-24CA-4004-B5C5-9F61CBE610D5}">
      <dsp:nvSpPr>
        <dsp:cNvPr id="0" name=""/>
        <dsp:cNvSpPr/>
      </dsp:nvSpPr>
      <dsp:spPr>
        <a:xfrm>
          <a:off x="195868" y="3383656"/>
          <a:ext cx="356124" cy="356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35FAED-232D-4711-8032-96371E7C8CDD}">
      <dsp:nvSpPr>
        <dsp:cNvPr id="0" name=""/>
        <dsp:cNvSpPr/>
      </dsp:nvSpPr>
      <dsp:spPr>
        <a:xfrm>
          <a:off x="747862" y="3237968"/>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Hyperparameter Tuning:</a:t>
          </a:r>
          <a:r>
            <a:rPr lang="en-US" sz="1500" kern="1200"/>
            <a:t> Fine-tune the chosen model to make it as accurate as possible.</a:t>
          </a:r>
        </a:p>
      </dsp:txBody>
      <dsp:txXfrm>
        <a:off x="747862" y="3237968"/>
        <a:ext cx="5515777" cy="647499"/>
      </dsp:txXfrm>
    </dsp:sp>
    <dsp:sp modelId="{6726F65C-0D0D-4D31-A37B-69B31ECA96C1}">
      <dsp:nvSpPr>
        <dsp:cNvPr id="0" name=""/>
        <dsp:cNvSpPr/>
      </dsp:nvSpPr>
      <dsp:spPr>
        <a:xfrm>
          <a:off x="0" y="4047343"/>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F04EA-65FB-4529-9AF4-37142D523621}">
      <dsp:nvSpPr>
        <dsp:cNvPr id="0" name=""/>
        <dsp:cNvSpPr/>
      </dsp:nvSpPr>
      <dsp:spPr>
        <a:xfrm>
          <a:off x="195868" y="4193030"/>
          <a:ext cx="356124" cy="3561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2CE6CF-67F5-4851-8B73-94F9ECD645EF}">
      <dsp:nvSpPr>
        <dsp:cNvPr id="0" name=""/>
        <dsp:cNvSpPr/>
      </dsp:nvSpPr>
      <dsp:spPr>
        <a:xfrm>
          <a:off x="747862" y="4047343"/>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Model Evaluation and Validation:</a:t>
          </a:r>
          <a:r>
            <a:rPr lang="en-US" sz="1500" kern="1200"/>
            <a:t> Verify the model’s accuracy and reliability.</a:t>
          </a:r>
        </a:p>
      </dsp:txBody>
      <dsp:txXfrm>
        <a:off x="747862" y="4047343"/>
        <a:ext cx="5515777" cy="647499"/>
      </dsp:txXfrm>
    </dsp:sp>
    <dsp:sp modelId="{7FFD3D55-DA09-4DE2-9ECF-65B7F7063632}">
      <dsp:nvSpPr>
        <dsp:cNvPr id="0" name=""/>
        <dsp:cNvSpPr/>
      </dsp:nvSpPr>
      <dsp:spPr>
        <a:xfrm>
          <a:off x="0" y="4856717"/>
          <a:ext cx="6263640" cy="64749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A89871-0770-4809-9AE0-94BE9437C3C3}">
      <dsp:nvSpPr>
        <dsp:cNvPr id="0" name=""/>
        <dsp:cNvSpPr/>
      </dsp:nvSpPr>
      <dsp:spPr>
        <a:xfrm>
          <a:off x="195868" y="5002405"/>
          <a:ext cx="356124" cy="3561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FD822-FA7A-4BD4-8CC2-D66DF7DB155C}">
      <dsp:nvSpPr>
        <dsp:cNvPr id="0" name=""/>
        <dsp:cNvSpPr/>
      </dsp:nvSpPr>
      <dsp:spPr>
        <a:xfrm>
          <a:off x="747862" y="4856717"/>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666750">
            <a:lnSpc>
              <a:spcPct val="100000"/>
            </a:lnSpc>
            <a:spcBef>
              <a:spcPct val="0"/>
            </a:spcBef>
            <a:spcAft>
              <a:spcPct val="35000"/>
            </a:spcAft>
            <a:buNone/>
          </a:pPr>
          <a:r>
            <a:rPr lang="en-US" sz="1500" b="1" kern="1200"/>
            <a:t>Model Deployment:</a:t>
          </a:r>
          <a:r>
            <a:rPr lang="en-US" sz="1500" kern="1200"/>
            <a:t> Make the model usable in real-world or simulated settings.</a:t>
          </a:r>
        </a:p>
      </dsp:txBody>
      <dsp:txXfrm>
        <a:off x="747862" y="4856717"/>
        <a:ext cx="5515777" cy="647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11/14/24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11/14/24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EB25-8D37-3A7B-A230-52CA85E95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F6DF47-CC3B-08CC-95C5-D95A9D641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1F7CD6-F49C-A17B-7926-990BDCB1C1E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A17DAB1-3601-307D-5AA4-68D315EA8C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F0C73D-A277-7205-2348-82630F37842E}"/>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5946636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9560-AEAE-F413-A1B8-2EA87A02AE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D29F51-B8C9-8246-AB8F-66DC78125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1E810-01AE-8BAD-E74B-B231AD31C35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479047F-1130-5990-439B-CA7948F6E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670AB2-2B8D-6220-CAC4-730F58865903}"/>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2492343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FAA66-9200-4C09-77B9-84B17444B8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79217-E208-46CF-4D2A-22E71233E9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38F6AB-A9B3-CF47-3DFF-0F1C1A4BD97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B415473-F5F0-CE75-9F54-3E8C437330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2ED441-C389-56D0-B771-3E3E5A1D6C5A}"/>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138215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05837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4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271473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4282615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31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D2E8-DEDA-6E48-24A0-DA26B2CA9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1B3A79-E5B9-5262-2FC5-B66AF443C3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8305D-DDC6-279E-BFE4-8D466B8A87D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A516F9C-228F-373E-E35E-AFD03B6E12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AC52CA-CF2B-E919-C086-904A447DEC0D}"/>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9529902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899E-0363-6E3A-59B2-8D97ADA68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64CEA3-29EF-38A5-DC25-5F338B3F7B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C8F018-B75F-C05B-9948-0CC4880E3BF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ABA11CE-FBBF-6310-011F-5CCA940AC8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CB3A5D-D7AE-41C4-AC81-B8FF9C4F1100}"/>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42685815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16B5-8904-41E0-8887-6C8D685C8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EA90F-3BB1-55A3-16FD-D55C63B4D4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147AE3-875F-1E54-47DF-CC83BE3B2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BC76A7-AC8C-15C3-5B53-813CC45E2EC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B96BD76-39EA-3B20-5049-2E1CA97C39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F44E2E-742C-5B38-9B6F-2268352DADB3}"/>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1712391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5992-0628-057A-8481-DDBECE8AAC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594AD2-F525-3986-3EF8-49BACBE41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49D6F-E31F-159D-4B16-09EF4F5D7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079301-791A-6377-2E5E-0FFE6B0D5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7636-F454-AC62-C228-9615328FC8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D8E764-6302-D3ED-8638-491E5104F123}"/>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7151E328-8571-80ED-DD6C-2C5991B525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8F6EA74-3458-1560-00FA-DF0081FDAAE1}"/>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77663074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0170-0CDB-2E1A-D7B5-6B0DF18EB5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61A36F-85B2-55AE-1842-44A845812950}"/>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F80B56B-F264-59DF-2122-F110F2ECDE8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A7AF8A-C070-42C0-1D1C-A4CF2800417A}"/>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4559184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978F3-2AC7-9597-82EC-941A13F16443}"/>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FF0B288-9F7A-7B87-02C3-A95624B87F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80BDA7-A4DB-352F-0375-19AD023687D7}"/>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14957021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ABC2-0ABF-4366-DE4B-CC3EC7348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ED291C-66A6-BD81-26D2-47013B80E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3E8D4-57B8-53A9-CE11-4649BBE08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96247-B95D-772B-EA8A-03F0C3D733A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3CC6EEC-801F-BFD1-7F1E-408F81074F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6C38F0-DBE4-9FC6-0BF3-3BA5787BE36F}"/>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3792175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8AD7-EF9B-14A7-D693-74AF27079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AF19FD-E31F-694C-2BA3-110EE6DE9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661E2C-B7BA-81F4-CFD9-5164B9403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82041-BEF2-8CF1-7475-B02BA430C49E}"/>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6E4338D1-3AB5-11A6-643F-E0AA7235C0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68072F-CFA9-A05E-129A-68CDA786AA88}"/>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5748541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05BFB-506E-7B8A-B7A6-A9D61F53A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7A79A-2712-E426-C97E-CE529D479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4D8D1-EE14-065D-08B7-9B298954D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a:extLst>
              <a:ext uri="{FF2B5EF4-FFF2-40B4-BE49-F238E27FC236}">
                <a16:creationId xmlns:a16="http://schemas.microsoft.com/office/drawing/2014/main" id="{C0438285-D80E-1C44-1BD0-86BAED35C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BCDB623-B3AD-92CA-4446-26E0AC906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1329935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 id="2147483710" r:id="rId14"/>
    <p:sldLayoutId id="2147483711"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Anmol-toor/Real-Estate-Price-Prediction" TargetMode="Externa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D09C59-D161-201B-3268-F92907DCBE19}"/>
            </a:ext>
          </a:extLst>
        </p:cNvPr>
        <p:cNvGrpSpPr/>
        <p:nvPr/>
      </p:nvGrpSpPr>
      <p:grpSpPr>
        <a:xfrm>
          <a:off x="0" y="0"/>
          <a:ext cx="0" cy="0"/>
          <a:chOff x="0" y="0"/>
          <a:chExt cx="0" cy="0"/>
        </a:xfrm>
      </p:grpSpPr>
      <p:sp>
        <p:nvSpPr>
          <p:cNvPr id="60" name="Rectangle 59">
            <a:extLst>
              <a:ext uri="{FF2B5EF4-FFF2-40B4-BE49-F238E27FC236}">
                <a16:creationId xmlns:a16="http://schemas.microsoft.com/office/drawing/2014/main" id="{15F8FF7B-2F7F-73C6-7E1E-063E71B8F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midsection of a person holding a miniature house">
            <a:extLst>
              <a:ext uri="{FF2B5EF4-FFF2-40B4-BE49-F238E27FC236}">
                <a16:creationId xmlns:a16="http://schemas.microsoft.com/office/drawing/2014/main" id="{47D7015A-0D65-AC80-6574-0DD6BC9F0D56}"/>
              </a:ext>
            </a:extLst>
          </p:cNvPr>
          <p:cNvPicPr>
            <a:picLocks noChangeAspect="1"/>
          </p:cNvPicPr>
          <p:nvPr/>
        </p:nvPicPr>
        <p:blipFill>
          <a:blip r:embed="rId2">
            <a:alphaModFix amt="50000"/>
          </a:blip>
          <a:srcRect t="9731" r="-1" b="960"/>
          <a:stretch/>
        </p:blipFill>
        <p:spPr>
          <a:xfrm>
            <a:off x="20" y="10"/>
            <a:ext cx="12188930" cy="6857990"/>
          </a:xfrm>
          <a:prstGeom prst="rect">
            <a:avLst/>
          </a:prstGeom>
        </p:spPr>
      </p:pic>
      <p:sp>
        <p:nvSpPr>
          <p:cNvPr id="3" name="Title 2">
            <a:extLst>
              <a:ext uri="{FF2B5EF4-FFF2-40B4-BE49-F238E27FC236}">
                <a16:creationId xmlns:a16="http://schemas.microsoft.com/office/drawing/2014/main" id="{AA5CADFE-F501-7F0E-3459-D7C7C6FA8E7B}"/>
              </a:ext>
            </a:extLst>
          </p:cNvPr>
          <p:cNvSpPr>
            <a:spLocks noGrp="1"/>
          </p:cNvSpPr>
          <p:nvPr>
            <p:ph type="title"/>
          </p:nvPr>
        </p:nvSpPr>
        <p:spPr>
          <a:xfrm>
            <a:off x="1522476" y="1423304"/>
            <a:ext cx="9144000" cy="3063240"/>
          </a:xfrm>
        </p:spPr>
        <p:txBody>
          <a:bodyPr vert="horz" lIns="91440" tIns="45720" rIns="91440" bIns="45720" rtlCol="0" anchor="b">
            <a:normAutofit/>
          </a:bodyPr>
          <a:lstStyle/>
          <a:p>
            <a:pPr algn="ctr"/>
            <a:r>
              <a:rPr lang="en-US" sz="6600">
                <a:solidFill>
                  <a:schemeClr val="bg1"/>
                </a:solidFill>
              </a:rPr>
              <a:t> </a:t>
            </a:r>
            <a:r>
              <a:rPr lang="en-US" sz="5400">
                <a:solidFill>
                  <a:schemeClr val="bg1"/>
                </a:solidFill>
              </a:rPr>
              <a:t>Real Estate Price Prediction</a:t>
            </a:r>
            <a:endParaRPr lang="en-US" sz="5400" dirty="0">
              <a:solidFill>
                <a:schemeClr val="bg1"/>
              </a:solidFill>
            </a:endParaRPr>
          </a:p>
        </p:txBody>
      </p:sp>
      <p:sp>
        <p:nvSpPr>
          <p:cNvPr id="59" name="sketchy line">
            <a:extLst>
              <a:ext uri="{FF2B5EF4-FFF2-40B4-BE49-F238E27FC236}">
                <a16:creationId xmlns:a16="http://schemas.microsoft.com/office/drawing/2014/main" id="{C9127767-A854-DC7D-93D4-3C944A77D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98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800" dirty="0">
                <a:solidFill>
                  <a:schemeClr val="bg1"/>
                </a:solidFill>
              </a:rPr>
              <a:t>Model Selection and Building</a:t>
            </a:r>
            <a:endParaRPr lang="en-US" sz="4000" kern="1200" dirty="0">
              <a:solidFill>
                <a:schemeClr val="bg1"/>
              </a:solidFill>
              <a:latin typeface="+mj-lt"/>
              <a:ea typeface="+mj-ea"/>
              <a:cs typeface="+mj-cs"/>
            </a:endParaRPr>
          </a:p>
        </p:txBody>
      </p:sp>
      <p:sp>
        <p:nvSpPr>
          <p:cNvPr id="2" name="Title 6">
            <a:extLst>
              <a:ext uri="{FF2B5EF4-FFF2-40B4-BE49-F238E27FC236}">
                <a16:creationId xmlns:a16="http://schemas.microsoft.com/office/drawing/2014/main" id="{E3606856-C726-CD86-A0E9-50734118B3CA}"/>
              </a:ext>
            </a:extLst>
          </p:cNvPr>
          <p:cNvSpPr txBox="1">
            <a:spLocks/>
          </p:cNvSpPr>
          <p:nvPr/>
        </p:nvSpPr>
        <p:spPr>
          <a:xfrm>
            <a:off x="6503158" y="649480"/>
            <a:ext cx="4862447" cy="5546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In this section, we built and compared four different regression models to predict `</a:t>
            </a:r>
            <a:r>
              <a:rPr lang="en-US" sz="2000" dirty="0" err="1">
                <a:latin typeface="+mn-lt"/>
                <a:ea typeface="+mn-ea"/>
                <a:cs typeface="+mn-cs"/>
              </a:rPr>
              <a:t>SalePrice</a:t>
            </a:r>
            <a:r>
              <a:rPr lang="en-US" sz="2000" dirty="0">
                <a:latin typeface="+mn-lt"/>
                <a:ea typeface="+mn-ea"/>
                <a:cs typeface="+mn-cs"/>
              </a:rPr>
              <a:t>` using features from the dataset, splitting the data into training and testing sets. We trained each model, made predictions, and calculated performance metrics such as Mean Absolute Error (MAE), Mean Squared Error (MSE), and R-squared (R2) for each model. </a:t>
            </a:r>
          </a:p>
          <a:p>
            <a:pPr indent="-228600">
              <a:spcAft>
                <a:spcPts val="600"/>
              </a:spcAft>
              <a:buFont typeface="Arial" panose="020B0604020202020204" pitchFamily="34" charset="0"/>
              <a:buChar char="•"/>
            </a:pPr>
            <a:r>
              <a:rPr lang="en-US" sz="2000" dirty="0">
                <a:latin typeface="+mn-lt"/>
                <a:ea typeface="+mn-ea"/>
                <a:cs typeface="+mn-cs"/>
              </a:rPr>
              <a:t>Finally, displayed a table of these metrics, helping to compare the models' accuracy in predicting `</a:t>
            </a:r>
            <a:r>
              <a:rPr lang="en-US" sz="2000" dirty="0" err="1">
                <a:latin typeface="+mn-lt"/>
                <a:ea typeface="+mn-ea"/>
                <a:cs typeface="+mn-cs"/>
              </a:rPr>
              <a:t>SalePrice</a:t>
            </a:r>
            <a:r>
              <a:rPr lang="en-US" sz="2000" dirty="0">
                <a:latin typeface="+mn-lt"/>
                <a:ea typeface="+mn-ea"/>
                <a:cs typeface="+mn-cs"/>
              </a:rPr>
              <a:t>`.</a:t>
            </a:r>
          </a:p>
        </p:txBody>
      </p:sp>
    </p:spTree>
    <p:extLst>
      <p:ext uri="{BB962C8B-B14F-4D97-AF65-F5344CB8AC3E}">
        <p14:creationId xmlns:p14="http://schemas.microsoft.com/office/powerpoint/2010/main" val="9920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0D84-0C44-9709-34D3-18408F5DBE31}"/>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C41999D-CDDA-843B-6F11-1D43933E497C}"/>
              </a:ext>
            </a:extLst>
          </p:cNvPr>
          <p:cNvSpPr>
            <a:spLocks noGrp="1"/>
          </p:cNvSpPr>
          <p:nvPr>
            <p:ph type="sldNum" sz="quarter" idx="12"/>
          </p:nvPr>
        </p:nvSpPr>
        <p:spPr/>
        <p:txBody>
          <a:bodyPr/>
          <a:lstStyle/>
          <a:p>
            <a:fld id="{18D65601-5AE2-46FC-B138-694DDD2B510D}" type="slidenum">
              <a:rPr lang="en-US" smtClean="0"/>
              <a:pPr/>
              <a:t>11</a:t>
            </a:fld>
            <a:endParaRPr lang="en-US" dirty="0"/>
          </a:p>
        </p:txBody>
      </p:sp>
      <p:sp>
        <p:nvSpPr>
          <p:cNvPr id="5" name="Content Placeholder 4">
            <a:extLst>
              <a:ext uri="{FF2B5EF4-FFF2-40B4-BE49-F238E27FC236}">
                <a16:creationId xmlns:a16="http://schemas.microsoft.com/office/drawing/2014/main" id="{284FC831-20D8-7404-CDF2-B91602603AF4}"/>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E0D84706-D886-CB1F-9850-7EFDA374DC9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9666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81A0-EB80-D9B8-17A3-839C6404294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F67DDDE4-531C-7801-3DFB-BF75908BEE36}"/>
              </a:ext>
            </a:extLst>
          </p:cNvPr>
          <p:cNvSpPr>
            <a:spLocks noGrp="1"/>
          </p:cNvSpPr>
          <p:nvPr>
            <p:ph type="sldNum" sz="quarter" idx="12"/>
          </p:nvPr>
        </p:nvSpPr>
        <p:spPr/>
        <p:txBody>
          <a:bodyPr/>
          <a:lstStyle/>
          <a:p>
            <a:fld id="{18D65601-5AE2-46FC-B138-694DDD2B510D}" type="slidenum">
              <a:rPr lang="en-US" smtClean="0"/>
              <a:pPr/>
              <a:t>12</a:t>
            </a:fld>
            <a:endParaRPr lang="en-US" dirty="0"/>
          </a:p>
        </p:txBody>
      </p:sp>
      <p:sp>
        <p:nvSpPr>
          <p:cNvPr id="5" name="Content Placeholder 4">
            <a:extLst>
              <a:ext uri="{FF2B5EF4-FFF2-40B4-BE49-F238E27FC236}">
                <a16:creationId xmlns:a16="http://schemas.microsoft.com/office/drawing/2014/main" id="{5071D6C0-04FC-243E-0750-0FDD7927887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74801554-AD01-A927-391D-B232B944A31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7691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800" kern="1200" dirty="0">
                <a:solidFill>
                  <a:schemeClr val="bg1"/>
                </a:solidFill>
                <a:latin typeface="+mj-lt"/>
                <a:ea typeface="+mj-ea"/>
                <a:cs typeface="+mj-cs"/>
              </a:rPr>
              <a:t>Hyperparameter Tuning</a:t>
            </a:r>
            <a:endParaRPr lang="en-US" sz="4000" kern="1200" dirty="0">
              <a:solidFill>
                <a:schemeClr val="bg1"/>
              </a:solidFill>
              <a:latin typeface="+mj-lt"/>
              <a:ea typeface="+mj-ea"/>
              <a:cs typeface="+mj-cs"/>
            </a:endParaRPr>
          </a:p>
        </p:txBody>
      </p:sp>
      <p:sp>
        <p:nvSpPr>
          <p:cNvPr id="2" name="Title 6">
            <a:extLst>
              <a:ext uri="{FF2B5EF4-FFF2-40B4-BE49-F238E27FC236}">
                <a16:creationId xmlns:a16="http://schemas.microsoft.com/office/drawing/2014/main" id="{E3606856-C726-CD86-A0E9-50734118B3CA}"/>
              </a:ext>
            </a:extLst>
          </p:cNvPr>
          <p:cNvSpPr txBox="1">
            <a:spLocks/>
          </p:cNvSpPr>
          <p:nvPr/>
        </p:nvSpPr>
        <p:spPr>
          <a:xfrm>
            <a:off x="6503158" y="649480"/>
            <a:ext cx="4862447" cy="5546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In this section, we performed hyperparameter tuning using </a:t>
            </a:r>
            <a:r>
              <a:rPr lang="en-US" sz="2000" dirty="0" err="1">
                <a:latin typeface="+mn-lt"/>
                <a:ea typeface="+mn-ea"/>
                <a:cs typeface="+mn-cs"/>
              </a:rPr>
              <a:t>GridSearchCV</a:t>
            </a:r>
            <a:r>
              <a:rPr lang="en-US" sz="2000" dirty="0">
                <a:latin typeface="+mn-lt"/>
                <a:ea typeface="+mn-ea"/>
                <a:cs typeface="+mn-cs"/>
              </a:rPr>
              <a:t> on selected models (Random Forest and </a:t>
            </a:r>
            <a:r>
              <a:rPr lang="en-US" sz="2000" dirty="0" err="1">
                <a:latin typeface="+mn-lt"/>
                <a:ea typeface="+mn-ea"/>
                <a:cs typeface="+mn-cs"/>
              </a:rPr>
              <a:t>XGBoost</a:t>
            </a:r>
            <a:r>
              <a:rPr lang="en-US" sz="2000" dirty="0">
                <a:latin typeface="+mn-lt"/>
                <a:ea typeface="+mn-ea"/>
                <a:cs typeface="+mn-cs"/>
              </a:rPr>
              <a:t>) to find the best parameter settings for improved performance. </a:t>
            </a:r>
          </a:p>
          <a:p>
            <a:pPr indent="-228600">
              <a:spcAft>
                <a:spcPts val="600"/>
              </a:spcAft>
              <a:buFont typeface="Arial" panose="020B0604020202020204" pitchFamily="34" charset="0"/>
              <a:buChar char="•"/>
            </a:pPr>
            <a:r>
              <a:rPr lang="en-US" sz="2000" dirty="0">
                <a:latin typeface="+mn-lt"/>
                <a:ea typeface="+mn-ea"/>
                <a:cs typeface="+mn-cs"/>
              </a:rPr>
              <a:t>Then, we evaluated the tuned models by predicting on the test data, calculating Mean Absolute Error (MAE), Mean Squared Error (MSE), and R-squared (R²), and stored the best parameters and performance metrics for comparison. </a:t>
            </a:r>
          </a:p>
          <a:p>
            <a:pPr indent="-228600">
              <a:spcAft>
                <a:spcPts val="600"/>
              </a:spcAft>
              <a:buFont typeface="Arial" panose="020B0604020202020204" pitchFamily="34" charset="0"/>
              <a:buChar char="•"/>
            </a:pPr>
            <a:r>
              <a:rPr lang="en-US" sz="2000" dirty="0">
                <a:latin typeface="+mn-lt"/>
                <a:ea typeface="+mn-ea"/>
                <a:cs typeface="+mn-cs"/>
              </a:rPr>
              <a:t>Finally, we displayed the summary of model performance before and after tuning.</a:t>
            </a:r>
          </a:p>
        </p:txBody>
      </p:sp>
    </p:spTree>
    <p:extLst>
      <p:ext uri="{BB962C8B-B14F-4D97-AF65-F5344CB8AC3E}">
        <p14:creationId xmlns:p14="http://schemas.microsoft.com/office/powerpoint/2010/main" val="17849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3E27-D1E2-9B30-C112-E86385367530}"/>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A526256D-E2DB-CBA3-607B-457ED9A5C324}"/>
              </a:ext>
            </a:extLst>
          </p:cNvPr>
          <p:cNvSpPr>
            <a:spLocks noGrp="1"/>
          </p:cNvSpPr>
          <p:nvPr>
            <p:ph type="sldNum" sz="quarter" idx="12"/>
          </p:nvPr>
        </p:nvSpPr>
        <p:spPr/>
        <p:txBody>
          <a:bodyPr/>
          <a:lstStyle/>
          <a:p>
            <a:fld id="{18D65601-5AE2-46FC-B138-694DDD2B510D}" type="slidenum">
              <a:rPr lang="en-US" smtClean="0"/>
              <a:pPr/>
              <a:t>14</a:t>
            </a:fld>
            <a:endParaRPr lang="en-US" dirty="0"/>
          </a:p>
        </p:txBody>
      </p:sp>
      <p:sp>
        <p:nvSpPr>
          <p:cNvPr id="5" name="Content Placeholder 4">
            <a:extLst>
              <a:ext uri="{FF2B5EF4-FFF2-40B4-BE49-F238E27FC236}">
                <a16:creationId xmlns:a16="http://schemas.microsoft.com/office/drawing/2014/main" id="{72495725-B364-4CE3-C2FC-06985E6EF69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249E8E4E-2906-AEDD-2DAC-C0321799D1F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545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3E27-D1E2-9B30-C112-E86385367530}"/>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A526256D-E2DB-CBA3-607B-457ED9A5C324}"/>
              </a:ext>
            </a:extLst>
          </p:cNvPr>
          <p:cNvSpPr>
            <a:spLocks noGrp="1"/>
          </p:cNvSpPr>
          <p:nvPr>
            <p:ph type="sldNum" sz="quarter" idx="12"/>
          </p:nvPr>
        </p:nvSpPr>
        <p:spPr/>
        <p:txBody>
          <a:bodyPr/>
          <a:lstStyle/>
          <a:p>
            <a:fld id="{18D65601-5AE2-46FC-B138-694DDD2B510D}" type="slidenum">
              <a:rPr lang="en-US" smtClean="0"/>
              <a:pPr/>
              <a:t>15</a:t>
            </a:fld>
            <a:endParaRPr lang="en-US" dirty="0"/>
          </a:p>
        </p:txBody>
      </p:sp>
      <p:sp>
        <p:nvSpPr>
          <p:cNvPr id="5" name="Content Placeholder 4">
            <a:extLst>
              <a:ext uri="{FF2B5EF4-FFF2-40B4-BE49-F238E27FC236}">
                <a16:creationId xmlns:a16="http://schemas.microsoft.com/office/drawing/2014/main" id="{72495725-B364-4CE3-C2FC-06985E6EF69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1545E4C-4CFD-62B7-2D4C-900D0508F4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4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800" kern="1200" dirty="0">
                <a:solidFill>
                  <a:schemeClr val="bg1"/>
                </a:solidFill>
                <a:latin typeface="+mj-lt"/>
                <a:ea typeface="+mj-ea"/>
                <a:cs typeface="+mj-cs"/>
              </a:rPr>
              <a:t>Model Evaluation and Validation</a:t>
            </a:r>
            <a:endParaRPr lang="en-US" sz="4000" kern="1200" dirty="0">
              <a:solidFill>
                <a:schemeClr val="bg1"/>
              </a:solidFill>
              <a:latin typeface="+mj-lt"/>
              <a:ea typeface="+mj-ea"/>
              <a:cs typeface="+mj-cs"/>
            </a:endParaRPr>
          </a:p>
        </p:txBody>
      </p:sp>
      <p:sp>
        <p:nvSpPr>
          <p:cNvPr id="2" name="Title 6">
            <a:extLst>
              <a:ext uri="{FF2B5EF4-FFF2-40B4-BE49-F238E27FC236}">
                <a16:creationId xmlns:a16="http://schemas.microsoft.com/office/drawing/2014/main" id="{E3606856-C726-CD86-A0E9-50734118B3CA}"/>
              </a:ext>
            </a:extLst>
          </p:cNvPr>
          <p:cNvSpPr txBox="1">
            <a:spLocks/>
          </p:cNvSpPr>
          <p:nvPr/>
        </p:nvSpPr>
        <p:spPr>
          <a:xfrm>
            <a:off x="6503158" y="649480"/>
            <a:ext cx="4862447" cy="5546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In this section, we trained the machine learning model (</a:t>
            </a:r>
            <a:r>
              <a:rPr lang="en-US" sz="2000" dirty="0" err="1">
                <a:latin typeface="+mn-lt"/>
                <a:ea typeface="+mn-ea"/>
                <a:cs typeface="+mn-cs"/>
              </a:rPr>
              <a:t>XGBoost</a:t>
            </a:r>
            <a:r>
              <a:rPr lang="en-US" sz="2000" dirty="0">
                <a:latin typeface="+mn-lt"/>
                <a:ea typeface="+mn-ea"/>
                <a:cs typeface="+mn-cs"/>
              </a:rPr>
              <a:t>) to predict house prices based on selected features like quality, area, and year of construction. We encoded categorical variables into numerical values, scaled the features for better model performance, and trained the </a:t>
            </a:r>
            <a:r>
              <a:rPr lang="en-US" sz="2000" dirty="0" err="1">
                <a:latin typeface="+mn-lt"/>
                <a:ea typeface="+mn-ea"/>
                <a:cs typeface="+mn-cs"/>
              </a:rPr>
              <a:t>XGBoost</a:t>
            </a:r>
            <a:r>
              <a:rPr lang="en-US" sz="2000" dirty="0">
                <a:latin typeface="+mn-lt"/>
                <a:ea typeface="+mn-ea"/>
                <a:cs typeface="+mn-cs"/>
              </a:rPr>
              <a:t> model on the training dataset. After training, it made predictions on the test data and saved the results (predicted house prices) into a CSV file which we saved in our local system.</a:t>
            </a:r>
          </a:p>
        </p:txBody>
      </p:sp>
    </p:spTree>
    <p:extLst>
      <p:ext uri="{BB962C8B-B14F-4D97-AF65-F5344CB8AC3E}">
        <p14:creationId xmlns:p14="http://schemas.microsoft.com/office/powerpoint/2010/main" val="316007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B098018-CF6B-5DBF-F20E-A9E820EA835D}"/>
              </a:ext>
            </a:extLst>
          </p:cNvPr>
          <p:cNvSpPr>
            <a:spLocks noGrp="1"/>
          </p:cNvSpPr>
          <p:nvPr>
            <p:ph type="sldNum" sz="quarter" idx="12"/>
          </p:nvPr>
        </p:nvSpPr>
        <p:spPr>
          <a:xfrm>
            <a:off x="8732520" y="6356350"/>
            <a:ext cx="3200400" cy="365125"/>
          </a:xfrm>
        </p:spPr>
        <p:txBody>
          <a:bodyPr vert="horz" lIns="91440" tIns="45720" rIns="91440" bIns="45720" rtlCol="0" anchor="ctr">
            <a:normAutofit/>
          </a:bodyPr>
          <a:lstStyle/>
          <a:p>
            <a:pPr>
              <a:spcAft>
                <a:spcPts val="600"/>
              </a:spcAft>
            </a:pPr>
            <a:fld id="{18D65601-5AE2-46FC-B138-694DDD2B510D}" type="slidenum">
              <a:rPr lang="en-US">
                <a:solidFill>
                  <a:schemeClr val="tx1"/>
                </a:solidFill>
              </a:rPr>
              <a:pPr>
                <a:spcAft>
                  <a:spcPts val="600"/>
                </a:spcAft>
              </a:pPr>
              <a:t>17</a:t>
            </a:fld>
            <a:endParaRPr lang="en-US">
              <a:solidFill>
                <a:schemeClr val="tx1"/>
              </a:solidFill>
            </a:endParaRPr>
          </a:p>
        </p:txBody>
      </p:sp>
      <p:sp>
        <p:nvSpPr>
          <p:cNvPr id="3" name="Content Placeholder 2">
            <a:extLst>
              <a:ext uri="{FF2B5EF4-FFF2-40B4-BE49-F238E27FC236}">
                <a16:creationId xmlns:a16="http://schemas.microsoft.com/office/drawing/2014/main" id="{7D788287-60E7-B35C-7133-65F82A9B3EB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5F3F365-BA11-EA2F-00FE-552CD0F7358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657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1A2EDE-6345-4647-CAD2-2A03DC8B248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18</a:t>
            </a:fld>
            <a:endParaRPr lang="en-US">
              <a:solidFill>
                <a:schemeClr val="tx1">
                  <a:tint val="75000"/>
                </a:schemeClr>
              </a:solidFill>
            </a:endParaRPr>
          </a:p>
        </p:txBody>
      </p:sp>
      <p:sp>
        <p:nvSpPr>
          <p:cNvPr id="3" name="Content Placeholder 2">
            <a:extLst>
              <a:ext uri="{FF2B5EF4-FFF2-40B4-BE49-F238E27FC236}">
                <a16:creationId xmlns:a16="http://schemas.microsoft.com/office/drawing/2014/main" id="{0A434E6F-E268-D0E0-D64C-0D129ABED88E}"/>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4BB1C92-E544-BBEC-CF55-EC19CA1BDB3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0888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800" kern="1200" dirty="0">
                <a:solidFill>
                  <a:schemeClr val="bg1"/>
                </a:solidFill>
                <a:latin typeface="+mj-lt"/>
                <a:ea typeface="+mj-ea"/>
                <a:cs typeface="+mj-cs"/>
              </a:rPr>
              <a:t>Model Deployment</a:t>
            </a:r>
            <a:endParaRPr lang="en-US" sz="4000" kern="1200" dirty="0">
              <a:solidFill>
                <a:schemeClr val="bg1"/>
              </a:solidFill>
              <a:latin typeface="+mj-lt"/>
              <a:ea typeface="+mj-ea"/>
              <a:cs typeface="+mj-cs"/>
            </a:endParaRPr>
          </a:p>
        </p:txBody>
      </p:sp>
      <p:sp>
        <p:nvSpPr>
          <p:cNvPr id="2" name="Title 6">
            <a:extLst>
              <a:ext uri="{FF2B5EF4-FFF2-40B4-BE49-F238E27FC236}">
                <a16:creationId xmlns:a16="http://schemas.microsoft.com/office/drawing/2014/main" id="{E3606856-C726-CD86-A0E9-50734118B3CA}"/>
              </a:ext>
            </a:extLst>
          </p:cNvPr>
          <p:cNvSpPr txBox="1">
            <a:spLocks/>
          </p:cNvSpPr>
          <p:nvPr/>
        </p:nvSpPr>
        <p:spPr>
          <a:xfrm>
            <a:off x="6503158" y="649480"/>
            <a:ext cx="4862447" cy="5546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3" name="TextBox 2">
            <a:extLst>
              <a:ext uri="{FF2B5EF4-FFF2-40B4-BE49-F238E27FC236}">
                <a16:creationId xmlns:a16="http://schemas.microsoft.com/office/drawing/2014/main" id="{C51C04D7-51DB-7162-39D8-DADE27CEE4C8}"/>
              </a:ext>
            </a:extLst>
          </p:cNvPr>
          <p:cNvSpPr txBox="1"/>
          <p:nvPr/>
        </p:nvSpPr>
        <p:spPr>
          <a:xfrm>
            <a:off x="6208432" y="1136532"/>
            <a:ext cx="5451897"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In this section, we set up a simple web application using Flask, where the trained machine learning model (</a:t>
            </a:r>
            <a:r>
              <a:rPr lang="en-US" sz="2000" dirty="0" err="1"/>
              <a:t>XGBoost</a:t>
            </a:r>
            <a:r>
              <a:rPr lang="en-US" sz="2000" dirty="0"/>
              <a:t>) is used to predict real estate prices based on input features. </a:t>
            </a:r>
          </a:p>
          <a:p>
            <a:pPr marL="285750" indent="-285750" algn="just">
              <a:buFont typeface="Arial" panose="020B0604020202020204" pitchFamily="34" charset="0"/>
              <a:buChar char="•"/>
            </a:pPr>
            <a:r>
              <a:rPr lang="en-US" sz="2000" dirty="0"/>
              <a:t>Our application has two main parts: one endpoint to accept data and return predicted house prices, and a home page displaying group details and a table of members. The application is designed to run locally or on a platform like Postman, and it uses </a:t>
            </a:r>
            <a:r>
              <a:rPr lang="en-US" sz="2000" dirty="0" err="1"/>
              <a:t>joblib</a:t>
            </a:r>
            <a:r>
              <a:rPr lang="en-US" sz="2000" dirty="0"/>
              <a:t> to load the saved model and scaler for making predictions.</a:t>
            </a:r>
            <a:endParaRPr lang="en-IN" sz="2000" dirty="0"/>
          </a:p>
        </p:txBody>
      </p:sp>
    </p:spTree>
    <p:extLst>
      <p:ext uri="{BB962C8B-B14F-4D97-AF65-F5344CB8AC3E}">
        <p14:creationId xmlns:p14="http://schemas.microsoft.com/office/powerpoint/2010/main" val="98057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About The Team</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503158" y="649480"/>
            <a:ext cx="4862447" cy="5546047"/>
          </a:xfrm>
        </p:spPr>
        <p:txBody>
          <a:bodyPr vert="horz" lIns="91440" tIns="45720" rIns="91440" bIns="45720" rtlCol="0" anchor="ctr">
            <a:normAutofit/>
          </a:bodyPr>
          <a:lstStyle/>
          <a:p>
            <a:pPr>
              <a:lnSpc>
                <a:spcPct val="90000"/>
              </a:lnSpc>
            </a:pPr>
            <a:r>
              <a:rPr lang="en-US"/>
              <a:t>Satish Kumar- </a:t>
            </a:r>
            <a:r>
              <a:rPr lang="en-US" b="0" i="0">
                <a:effectLst/>
              </a:rPr>
              <a:t>200574904</a:t>
            </a:r>
          </a:p>
          <a:p>
            <a:pPr>
              <a:lnSpc>
                <a:spcPct val="90000"/>
              </a:lnSpc>
            </a:pPr>
            <a:r>
              <a:rPr lang="en-US"/>
              <a:t>Dhyan Trivedi- </a:t>
            </a:r>
            <a:r>
              <a:rPr lang="en-US" b="0" i="0">
                <a:effectLst/>
              </a:rPr>
              <a:t>200565531</a:t>
            </a:r>
            <a:endParaRPr lang="en-US"/>
          </a:p>
          <a:p>
            <a:pPr>
              <a:lnSpc>
                <a:spcPct val="90000"/>
              </a:lnSpc>
            </a:pPr>
            <a:r>
              <a:rPr lang="en-US"/>
              <a:t>Anmol Toor- 200578497</a:t>
            </a:r>
          </a:p>
          <a:p>
            <a:pPr>
              <a:lnSpc>
                <a:spcPct val="90000"/>
              </a:lnSpc>
            </a:pPr>
            <a:r>
              <a:rPr lang="en-US"/>
              <a:t>Harsh </a:t>
            </a:r>
            <a:r>
              <a:rPr lang="en-US" b="0" i="0">
                <a:effectLst/>
              </a:rPr>
              <a:t>Bhadreshbhai Patel-200575814</a:t>
            </a:r>
            <a:endParaRPr lang="en-US"/>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a:xfrm>
            <a:off x="11704320" y="6455664"/>
            <a:ext cx="448056" cy="365125"/>
          </a:xfrm>
        </p:spPr>
        <p:txBody>
          <a:bodyPr vert="horz" lIns="91440" tIns="45720" rIns="91440" bIns="45720" rtlCol="0" anchor="ctr">
            <a:normAutofit/>
          </a:bodyPr>
          <a:lstStyle/>
          <a:p>
            <a:pPr>
              <a:spcAft>
                <a:spcPts val="600"/>
              </a:spcAft>
              <a:defRPr/>
            </a:pPr>
            <a:fld id="{18D65601-5AE2-46FC-B138-694DDD2B510D}" type="slidenum">
              <a:rPr lang="en-US" sz="1100">
                <a:solidFill>
                  <a:schemeClr val="tx1">
                    <a:lumMod val="50000"/>
                    <a:lumOff val="50000"/>
                  </a:schemeClr>
                </a:solidFill>
              </a:rPr>
              <a:pPr>
                <a:spcAft>
                  <a:spcPts val="600"/>
                </a:spcAft>
                <a:defRPr/>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60745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8EFF-CF72-BE00-989D-757EF4B67480}"/>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58A86B6A-25B5-7C48-CFD8-72E6A25E97F7}"/>
              </a:ext>
            </a:extLst>
          </p:cNvPr>
          <p:cNvSpPr>
            <a:spLocks noGrp="1"/>
          </p:cNvSpPr>
          <p:nvPr>
            <p:ph type="sldNum" sz="quarter" idx="12"/>
          </p:nvPr>
        </p:nvSpPr>
        <p:spPr/>
        <p:txBody>
          <a:bodyPr/>
          <a:lstStyle/>
          <a:p>
            <a:fld id="{18D65601-5AE2-46FC-B138-694DDD2B510D}" type="slidenum">
              <a:rPr lang="en-US" smtClean="0"/>
              <a:pPr/>
              <a:t>20</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F516BDD1-E1C0-171B-7221-C5B5C87F6892}"/>
              </a:ext>
            </a:extLst>
          </p:cNvPr>
          <p:cNvPicPr>
            <a:picLocks noGrp="1" noChangeAspect="1"/>
          </p:cNvPicPr>
          <p:nvPr>
            <p:ph idx="1"/>
          </p:nvPr>
        </p:nvPicPr>
        <p:blipFill>
          <a:blip r:embed="rId2"/>
          <a:stretch>
            <a:fillRect/>
          </a:stretch>
        </p:blipFill>
        <p:spPr>
          <a:xfrm>
            <a:off x="195943" y="168973"/>
            <a:ext cx="12061371" cy="6689027"/>
          </a:xfrm>
        </p:spPr>
      </p:pic>
    </p:spTree>
    <p:extLst>
      <p:ext uri="{BB962C8B-B14F-4D97-AF65-F5344CB8AC3E}">
        <p14:creationId xmlns:p14="http://schemas.microsoft.com/office/powerpoint/2010/main" val="990620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8EFF-CF72-BE00-989D-757EF4B6748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E89B5E7-F5D0-F61C-2028-3432C890E933}"/>
              </a:ext>
            </a:extLst>
          </p:cNvPr>
          <p:cNvPicPr>
            <a:picLocks noGrp="1" noChangeAspect="1"/>
          </p:cNvPicPr>
          <p:nvPr>
            <p:ph idx="1"/>
          </p:nvPr>
        </p:nvPicPr>
        <p:blipFill>
          <a:blip r:embed="rId2"/>
          <a:stretch>
            <a:fillRect/>
          </a:stretch>
        </p:blipFill>
        <p:spPr>
          <a:xfrm>
            <a:off x="1811881" y="1825625"/>
            <a:ext cx="8568237" cy="4351338"/>
          </a:xfrm>
        </p:spPr>
      </p:pic>
      <p:sp>
        <p:nvSpPr>
          <p:cNvPr id="4" name="Slide Number Placeholder 3">
            <a:extLst>
              <a:ext uri="{FF2B5EF4-FFF2-40B4-BE49-F238E27FC236}">
                <a16:creationId xmlns:a16="http://schemas.microsoft.com/office/drawing/2014/main" id="{58A86B6A-25B5-7C48-CFD8-72E6A25E97F7}"/>
              </a:ext>
            </a:extLst>
          </p:cNvPr>
          <p:cNvSpPr>
            <a:spLocks noGrp="1"/>
          </p:cNvSpPr>
          <p:nvPr>
            <p:ph type="sldNum" sz="quarter" idx="12"/>
          </p:nvPr>
        </p:nvSpPr>
        <p:spPr/>
        <p:txBody>
          <a:bodyPr/>
          <a:lstStyle/>
          <a:p>
            <a:fld id="{18D65601-5AE2-46FC-B138-694DDD2B510D}" type="slidenum">
              <a:rPr lang="en-US" smtClean="0"/>
              <a:pPr/>
              <a:t>21</a:t>
            </a:fld>
            <a:endParaRPr lang="en-US" dirty="0"/>
          </a:p>
        </p:txBody>
      </p:sp>
    </p:spTree>
    <p:extLst>
      <p:ext uri="{BB962C8B-B14F-4D97-AF65-F5344CB8AC3E}">
        <p14:creationId xmlns:p14="http://schemas.microsoft.com/office/powerpoint/2010/main" val="410048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93DE-2DCF-38E1-4D2C-94FB4C66A3D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7539AF9-03CF-A48F-D355-D5F8D13B24CE}"/>
              </a:ext>
            </a:extLst>
          </p:cNvPr>
          <p:cNvPicPr>
            <a:picLocks noGrp="1" noChangeAspect="1"/>
          </p:cNvPicPr>
          <p:nvPr>
            <p:ph idx="1"/>
          </p:nvPr>
        </p:nvPicPr>
        <p:blipFill>
          <a:blip r:embed="rId2"/>
          <a:stretch>
            <a:fillRect/>
          </a:stretch>
        </p:blipFill>
        <p:spPr>
          <a:xfrm>
            <a:off x="1769462" y="1825625"/>
            <a:ext cx="8653075" cy="4351338"/>
          </a:xfrm>
        </p:spPr>
      </p:pic>
      <p:sp>
        <p:nvSpPr>
          <p:cNvPr id="4" name="Slide Number Placeholder 3">
            <a:extLst>
              <a:ext uri="{FF2B5EF4-FFF2-40B4-BE49-F238E27FC236}">
                <a16:creationId xmlns:a16="http://schemas.microsoft.com/office/drawing/2014/main" id="{E0CB057E-4885-166D-A36A-448AA1BED532}"/>
              </a:ext>
            </a:extLst>
          </p:cNvPr>
          <p:cNvSpPr>
            <a:spLocks noGrp="1"/>
          </p:cNvSpPr>
          <p:nvPr>
            <p:ph type="sldNum" sz="quarter" idx="12"/>
          </p:nvPr>
        </p:nvSpPr>
        <p:spPr/>
        <p:txBody>
          <a:bodyPr/>
          <a:lstStyle/>
          <a:p>
            <a:fld id="{18D65601-5AE2-46FC-B138-694DDD2B510D}" type="slidenum">
              <a:rPr lang="en-US" smtClean="0"/>
              <a:pPr/>
              <a:t>22</a:t>
            </a:fld>
            <a:endParaRPr lang="en-US" dirty="0"/>
          </a:p>
        </p:txBody>
      </p:sp>
    </p:spTree>
    <p:extLst>
      <p:ext uri="{BB962C8B-B14F-4D97-AF65-F5344CB8AC3E}">
        <p14:creationId xmlns:p14="http://schemas.microsoft.com/office/powerpoint/2010/main" val="4146222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6889-19EB-C879-78E4-8D1C0BDEC2B9}"/>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sz="3200" kern="1200">
                <a:latin typeface="+mj-lt"/>
                <a:ea typeface="+mj-ea"/>
                <a:cs typeface="+mj-cs"/>
              </a:rPr>
              <a:t>Github Link:</a:t>
            </a: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9A9EE2D-446C-FBC3-24D5-1F19C7CC115A}"/>
              </a:ext>
            </a:extLst>
          </p:cNvPr>
          <p:cNvSpPr>
            <a:spLocks noGrp="1"/>
          </p:cNvSpPr>
          <p:nvPr>
            <p:ph idx="1"/>
          </p:nvPr>
        </p:nvSpPr>
        <p:spPr>
          <a:xfrm>
            <a:off x="761840" y="2551176"/>
            <a:ext cx="4544762" cy="3602935"/>
          </a:xfrm>
        </p:spPr>
        <p:txBody>
          <a:bodyPr vert="horz" lIns="91440" tIns="45720" rIns="91440" bIns="45720" rtlCol="0">
            <a:normAutofit/>
          </a:bodyPr>
          <a:lstStyle/>
          <a:p>
            <a:pPr marL="0" indent="0">
              <a:buNone/>
            </a:pPr>
            <a:r>
              <a:rPr lang="en-US" sz="2000" kern="1200">
                <a:latin typeface="+mn-lt"/>
                <a:ea typeface="+mn-ea"/>
                <a:cs typeface="+mn-cs"/>
                <a:hlinkClick r:id="rId2"/>
              </a:rPr>
              <a:t>https://github.com/Anmol-toor/Real-Estate-Price-Prediction</a:t>
            </a:r>
            <a:endParaRPr lang="en-US" sz="2000" kern="1200">
              <a:latin typeface="+mn-lt"/>
              <a:ea typeface="+mn-ea"/>
              <a:cs typeface="+mn-cs"/>
            </a:endParaRPr>
          </a:p>
        </p:txBody>
      </p:sp>
      <p:pic>
        <p:nvPicPr>
          <p:cNvPr id="34" name="Graphic 33" descr="Link">
            <a:extLst>
              <a:ext uri="{FF2B5EF4-FFF2-40B4-BE49-F238E27FC236}">
                <a16:creationId xmlns:a16="http://schemas.microsoft.com/office/drawing/2014/main" id="{56AC7AFF-819D-4A9D-EE59-ECAFE5961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1780" y="771753"/>
            <a:ext cx="5316095" cy="5316095"/>
          </a:xfrm>
          <a:prstGeom prst="rect">
            <a:avLst/>
          </a:prstGeom>
        </p:spPr>
      </p:pic>
      <p:sp>
        <p:nvSpPr>
          <p:cNvPr id="4" name="Slide Number Placeholder 3">
            <a:extLst>
              <a:ext uri="{FF2B5EF4-FFF2-40B4-BE49-F238E27FC236}">
                <a16:creationId xmlns:a16="http://schemas.microsoft.com/office/drawing/2014/main" id="{8AF6A412-263C-1B43-FC5D-6BDAFABF3978}"/>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18D65601-5AE2-46FC-B138-694DDD2B510D}" type="slidenum">
              <a:rPr lang="en-US" smtClean="0"/>
              <a:pPr>
                <a:spcAft>
                  <a:spcPts val="600"/>
                </a:spcAft>
              </a:pPr>
              <a:t>23</a:t>
            </a:fld>
            <a:endParaRPr lang="en-US"/>
          </a:p>
        </p:txBody>
      </p:sp>
    </p:spTree>
    <p:extLst>
      <p:ext uri="{BB962C8B-B14F-4D97-AF65-F5344CB8AC3E}">
        <p14:creationId xmlns:p14="http://schemas.microsoft.com/office/powerpoint/2010/main" val="763498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sp>
        <p:nvSpPr>
          <p:cNvPr id="271" name="Rectangle 27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37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838200" y="557189"/>
            <a:ext cx="3374136" cy="5567891"/>
          </a:xfrm>
        </p:spPr>
        <p:txBody>
          <a:bodyPr vert="horz" lIns="91440" tIns="45720" rIns="91440" bIns="45720" rtlCol="0" anchor="ctr">
            <a:normAutofit/>
          </a:bodyPr>
          <a:lstStyle/>
          <a:p>
            <a:r>
              <a:rPr lang="en-US" sz="5200" kern="1200" dirty="0">
                <a:solidFill>
                  <a:schemeClr val="tx1"/>
                </a:solidFill>
                <a:latin typeface="+mj-lt"/>
                <a:ea typeface="+mj-ea"/>
                <a:cs typeface="+mj-cs"/>
              </a:rPr>
              <a:t>Table of Content</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schemeClr val="tx1">
                    <a:tint val="75000"/>
                  </a:schemeClr>
                </a:solidFill>
              </a:rPr>
              <a:pPr>
                <a:spcAft>
                  <a:spcPts val="600"/>
                </a:spcAft>
                <a:defRPr/>
              </a:pPr>
              <a:t>3</a:t>
            </a:fld>
            <a:endParaRPr lang="en-US">
              <a:solidFill>
                <a:schemeClr val="tx1">
                  <a:tint val="75000"/>
                </a:schemeClr>
              </a:solidFill>
            </a:endParaRPr>
          </a:p>
        </p:txBody>
      </p:sp>
      <p:graphicFrame>
        <p:nvGraphicFramePr>
          <p:cNvPr id="12" name="Content Placeholder 2">
            <a:extLst>
              <a:ext uri="{FF2B5EF4-FFF2-40B4-BE49-F238E27FC236}">
                <a16:creationId xmlns:a16="http://schemas.microsoft.com/office/drawing/2014/main" id="{C9BF935F-0E46-18B7-69B5-1C8A475BBD4B}"/>
              </a:ext>
            </a:extLst>
          </p:cNvPr>
          <p:cNvGraphicFramePr>
            <a:graphicFrameLocks noGrp="1"/>
          </p:cNvGraphicFramePr>
          <p:nvPr>
            <p:ph sz="quarter" idx="12"/>
            <p:extLst>
              <p:ext uri="{D42A27DB-BD31-4B8C-83A1-F6EECF244321}">
                <p14:modId xmlns:p14="http://schemas.microsoft.com/office/powerpoint/2010/main" val="33376967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15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Data Collection and Preparation</a:t>
            </a:r>
          </a:p>
        </p:txBody>
      </p:sp>
      <p:sp>
        <p:nvSpPr>
          <p:cNvPr id="2" name="Title 6">
            <a:extLst>
              <a:ext uri="{FF2B5EF4-FFF2-40B4-BE49-F238E27FC236}">
                <a16:creationId xmlns:a16="http://schemas.microsoft.com/office/drawing/2014/main" id="{E3606856-C726-CD86-A0E9-50734118B3CA}"/>
              </a:ext>
            </a:extLst>
          </p:cNvPr>
          <p:cNvSpPr txBox="1">
            <a:spLocks/>
          </p:cNvSpPr>
          <p:nvPr/>
        </p:nvSpPr>
        <p:spPr>
          <a:xfrm>
            <a:off x="6503158" y="649480"/>
            <a:ext cx="4862447" cy="5546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In this section, we imported the dataset, handled missing values, removed duplicates, visualized outliers, and encoded categorical features. Then, standardized numerical data to prepare it for analysis, resulting in a clean, ready-to-use dataset.</a:t>
            </a:r>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F0B4-7165-80BE-4A76-B19884532F97}"/>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2010B0B9-B733-519C-B187-79E9E336614D}"/>
              </a:ext>
            </a:extLst>
          </p:cNvPr>
          <p:cNvSpPr>
            <a:spLocks noGrp="1"/>
          </p:cNvSpPr>
          <p:nvPr>
            <p:ph type="sldNum" sz="quarter" idx="12"/>
          </p:nvPr>
        </p:nvSpPr>
        <p:spPr/>
        <p:txBody>
          <a:bodyPr/>
          <a:lstStyle/>
          <a:p>
            <a:fld id="{18D65601-5AE2-46FC-B138-694DDD2B510D}" type="slidenum">
              <a:rPr lang="en-US" smtClean="0"/>
              <a:pPr/>
              <a:t>5</a:t>
            </a:fld>
            <a:endParaRPr lang="en-US" dirty="0"/>
          </a:p>
        </p:txBody>
      </p:sp>
      <p:sp>
        <p:nvSpPr>
          <p:cNvPr id="8" name="Content Placeholder 7">
            <a:extLst>
              <a:ext uri="{FF2B5EF4-FFF2-40B4-BE49-F238E27FC236}">
                <a16:creationId xmlns:a16="http://schemas.microsoft.com/office/drawing/2014/main" id="{53B08F33-9D5E-BFF4-A2E6-2C0E60FB35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C7C4881-3BA2-F83C-114C-007597A15C9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172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E5F5-C4C9-31BF-5BE9-60996C7FAD6B}"/>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BCED831-2336-67E4-0F4D-77102649532E}"/>
              </a:ext>
            </a:extLst>
          </p:cNvPr>
          <p:cNvSpPr>
            <a:spLocks noGrp="1"/>
          </p:cNvSpPr>
          <p:nvPr>
            <p:ph type="sldNum" sz="quarter" idx="12"/>
          </p:nvPr>
        </p:nvSpPr>
        <p:spPr/>
        <p:txBody>
          <a:bodyPr/>
          <a:lstStyle/>
          <a:p>
            <a:fld id="{18D65601-5AE2-46FC-B138-694DDD2B510D}" type="slidenum">
              <a:rPr lang="en-US" smtClean="0"/>
              <a:pPr/>
              <a:t>6</a:t>
            </a:fld>
            <a:endParaRPr lang="en-US" dirty="0"/>
          </a:p>
        </p:txBody>
      </p:sp>
      <p:sp>
        <p:nvSpPr>
          <p:cNvPr id="5" name="Content Placeholder 4">
            <a:extLst>
              <a:ext uri="{FF2B5EF4-FFF2-40B4-BE49-F238E27FC236}">
                <a16:creationId xmlns:a16="http://schemas.microsoft.com/office/drawing/2014/main" id="{FAE5E470-4539-D376-192F-C1C60CE40748}"/>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E5C3A9D3-D97F-D694-1F91-443DC77F168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0575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800" kern="1200" dirty="0">
                <a:solidFill>
                  <a:schemeClr val="bg1"/>
                </a:solidFill>
                <a:latin typeface="+mj-lt"/>
                <a:ea typeface="+mj-ea"/>
                <a:cs typeface="+mj-cs"/>
              </a:rPr>
              <a:t>Exploratory Data Analysis (EDA)</a:t>
            </a:r>
            <a:endParaRPr lang="en-US" sz="4000" kern="1200" dirty="0">
              <a:solidFill>
                <a:schemeClr val="bg1"/>
              </a:solidFill>
              <a:latin typeface="+mj-lt"/>
              <a:ea typeface="+mj-ea"/>
              <a:cs typeface="+mj-cs"/>
            </a:endParaRPr>
          </a:p>
        </p:txBody>
      </p:sp>
      <p:sp>
        <p:nvSpPr>
          <p:cNvPr id="2" name="Title 6">
            <a:extLst>
              <a:ext uri="{FF2B5EF4-FFF2-40B4-BE49-F238E27FC236}">
                <a16:creationId xmlns:a16="http://schemas.microsoft.com/office/drawing/2014/main" id="{E3606856-C726-CD86-A0E9-50734118B3CA}"/>
              </a:ext>
            </a:extLst>
          </p:cNvPr>
          <p:cNvSpPr txBox="1">
            <a:spLocks/>
          </p:cNvSpPr>
          <p:nvPr/>
        </p:nvSpPr>
        <p:spPr>
          <a:xfrm>
            <a:off x="6503158" y="649480"/>
            <a:ext cx="4862447" cy="5546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In this section, we provided a visual overview of the dataset by displaying summary statistics, histograms for each numerical feature, and scatter plots showing relationships between key features and the target variable, `</a:t>
            </a:r>
            <a:r>
              <a:rPr lang="en-US" sz="2000" dirty="0" err="1">
                <a:latin typeface="+mn-lt"/>
                <a:ea typeface="+mn-ea"/>
                <a:cs typeface="+mn-cs"/>
              </a:rPr>
              <a:t>SalePrice</a:t>
            </a:r>
            <a:r>
              <a:rPr lang="en-US" sz="2000" dirty="0">
                <a:latin typeface="+mn-lt"/>
                <a:ea typeface="+mn-ea"/>
                <a:cs typeface="+mn-cs"/>
              </a:rPr>
              <a:t>`. </a:t>
            </a:r>
          </a:p>
          <a:p>
            <a:pPr indent="-228600">
              <a:spcAft>
                <a:spcPts val="600"/>
              </a:spcAft>
              <a:buFont typeface="Arial" panose="020B0604020202020204" pitchFamily="34" charset="0"/>
              <a:buChar char="•"/>
            </a:pPr>
            <a:r>
              <a:rPr lang="en-US" sz="2000" dirty="0">
                <a:latin typeface="+mn-lt"/>
                <a:ea typeface="+mn-ea"/>
                <a:cs typeface="+mn-cs"/>
              </a:rPr>
              <a:t>We also included a pair plot to examine relationships among selected features and a heatmap to highlight the top features most correlated with `</a:t>
            </a:r>
            <a:r>
              <a:rPr lang="en-US" sz="2000" dirty="0" err="1">
                <a:latin typeface="+mn-lt"/>
                <a:ea typeface="+mn-ea"/>
                <a:cs typeface="+mn-cs"/>
              </a:rPr>
              <a:t>SalePrice</a:t>
            </a:r>
            <a:r>
              <a:rPr lang="en-US" sz="2000" dirty="0">
                <a:latin typeface="+mn-lt"/>
                <a:ea typeface="+mn-ea"/>
                <a:cs typeface="+mn-cs"/>
              </a:rPr>
              <a:t>`. These visualizations helped identify patterns and correlations in the data for further analysis.</a:t>
            </a:r>
          </a:p>
        </p:txBody>
      </p:sp>
    </p:spTree>
    <p:extLst>
      <p:ext uri="{BB962C8B-B14F-4D97-AF65-F5344CB8AC3E}">
        <p14:creationId xmlns:p14="http://schemas.microsoft.com/office/powerpoint/2010/main" val="56405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B24D-8F3F-102C-44AB-AF4739DB4362}"/>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81383BA1-9A45-0817-88AE-35273F22AD14}"/>
              </a:ext>
            </a:extLst>
          </p:cNvPr>
          <p:cNvSpPr>
            <a:spLocks noGrp="1"/>
          </p:cNvSpPr>
          <p:nvPr>
            <p:ph type="sldNum" sz="quarter" idx="12"/>
          </p:nvPr>
        </p:nvSpPr>
        <p:spPr/>
        <p:txBody>
          <a:bodyPr/>
          <a:lstStyle/>
          <a:p>
            <a:fld id="{18D65601-5AE2-46FC-B138-694DDD2B510D}" type="slidenum">
              <a:rPr lang="en-US" smtClean="0"/>
              <a:pPr/>
              <a:t>8</a:t>
            </a:fld>
            <a:endParaRPr lang="en-US" dirty="0"/>
          </a:p>
        </p:txBody>
      </p:sp>
      <p:sp>
        <p:nvSpPr>
          <p:cNvPr id="5" name="Content Placeholder 4">
            <a:extLst>
              <a:ext uri="{FF2B5EF4-FFF2-40B4-BE49-F238E27FC236}">
                <a16:creationId xmlns:a16="http://schemas.microsoft.com/office/drawing/2014/main" id="{BA4E3C87-7C5F-4277-EE03-A0A9D762573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9C7C258-F276-8B4A-D688-19444288D3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065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EEADE-0E74-6211-2A4C-F3A8D92186C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9</a:t>
            </a:fld>
            <a:endParaRPr lang="en-US">
              <a:solidFill>
                <a:schemeClr val="tx1">
                  <a:tint val="75000"/>
                </a:schemeClr>
              </a:solidFill>
            </a:endParaRPr>
          </a:p>
        </p:txBody>
      </p:sp>
      <p:sp>
        <p:nvSpPr>
          <p:cNvPr id="3" name="Content Placeholder 2">
            <a:extLst>
              <a:ext uri="{FF2B5EF4-FFF2-40B4-BE49-F238E27FC236}">
                <a16:creationId xmlns:a16="http://schemas.microsoft.com/office/drawing/2014/main" id="{C8C99E96-FCC2-03CD-574B-0C2D0F5267C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639C567A-038B-93DE-0112-DA270AB4F79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51524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2.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199</TotalTime>
  <Words>663</Words>
  <Application>Microsoft Macintosh PowerPoint</Application>
  <PresentationFormat>Widescreen</PresentationFormat>
  <Paragraphs>50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Calibri</vt:lpstr>
      <vt:lpstr>Office Theme</vt:lpstr>
      <vt:lpstr> Real Estate Price Prediction</vt:lpstr>
      <vt:lpstr>About The Team</vt:lpstr>
      <vt:lpstr>Table of Content</vt:lpstr>
      <vt:lpstr>Data Collection and Preparation</vt:lpstr>
      <vt:lpstr>PowerPoint Presentation</vt:lpstr>
      <vt:lpstr>PowerPoint Presentation</vt:lpstr>
      <vt:lpstr>Exploratory Data Analysis (EDA)</vt:lpstr>
      <vt:lpstr>PowerPoint Presentation</vt:lpstr>
      <vt:lpstr>PowerPoint Presentation</vt:lpstr>
      <vt:lpstr>Model Selection and Building</vt:lpstr>
      <vt:lpstr>PowerPoint Presentation</vt:lpstr>
      <vt:lpstr>PowerPoint Presentation</vt:lpstr>
      <vt:lpstr>Hyperparameter Tuning</vt:lpstr>
      <vt:lpstr>PowerPoint Presentation</vt:lpstr>
      <vt:lpstr>PowerPoint Presentation</vt:lpstr>
      <vt:lpstr>Model Evaluation and Validation</vt:lpstr>
      <vt:lpstr>PowerPoint Presentation</vt:lpstr>
      <vt:lpstr>PowerPoint Presentation</vt:lpstr>
      <vt:lpstr>Model Deployment</vt:lpstr>
      <vt:lpstr>PowerPoint Presentation</vt:lpstr>
      <vt:lpstr>PowerPoint Presentation</vt:lpstr>
      <vt:lpstr>PowerPoint Presentation</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 Estate Price Prediction</dc:title>
  <dc:creator>Anmol Toor</dc:creator>
  <cp:lastModifiedBy>Satish Kumar Satish Kumar</cp:lastModifiedBy>
  <cp:revision>16</cp:revision>
  <dcterms:created xsi:type="dcterms:W3CDTF">2024-11-02T23:27:50Z</dcterms:created>
  <dcterms:modified xsi:type="dcterms:W3CDTF">2024-11-14T23:58:29Z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