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F13E7D-14FC-4026-A4D6-EFCBB14587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C13E1-517A-4E57-846F-A6D53802B0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Collection</a:t>
          </a:r>
          <a:r>
            <a:rPr lang="en-US" dirty="0"/>
            <a:t>: Load dataset (Sentiment140 from Kaggle) and preprocess using Python. </a:t>
          </a:r>
        </a:p>
      </dgm:t>
    </dgm:pt>
    <dgm:pt modelId="{50CB8C89-E705-4C15-BD44-7386ECF9B916}" type="parTrans" cxnId="{436B07B4-12D8-4309-9005-7F0862727BAE}">
      <dgm:prSet/>
      <dgm:spPr/>
      <dgm:t>
        <a:bodyPr/>
        <a:lstStyle/>
        <a:p>
          <a:endParaRPr lang="en-US"/>
        </a:p>
      </dgm:t>
    </dgm:pt>
    <dgm:pt modelId="{B8C604B7-3702-4ADE-AADE-2607EEEB0DC8}" type="sibTrans" cxnId="{436B07B4-12D8-4309-9005-7F0862727BAE}">
      <dgm:prSet/>
      <dgm:spPr/>
      <dgm:t>
        <a:bodyPr/>
        <a:lstStyle/>
        <a:p>
          <a:endParaRPr lang="en-US"/>
        </a:p>
      </dgm:t>
    </dgm:pt>
    <dgm:pt modelId="{E31B25BF-7E36-44B6-9856-641E565DBA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Processing</a:t>
          </a:r>
          <a:r>
            <a:rPr lang="en-US" dirty="0"/>
            <a:t>: Build and evaluate a Logistic Regression model for sentiment classification. </a:t>
          </a:r>
        </a:p>
      </dgm:t>
    </dgm:pt>
    <dgm:pt modelId="{9A7E8021-F8A6-4BF8-914D-0493E6F4C0E9}" type="parTrans" cxnId="{07810622-E63C-4E95-B151-806947CE9D79}">
      <dgm:prSet/>
      <dgm:spPr/>
      <dgm:t>
        <a:bodyPr/>
        <a:lstStyle/>
        <a:p>
          <a:endParaRPr lang="en-US"/>
        </a:p>
      </dgm:t>
    </dgm:pt>
    <dgm:pt modelId="{3327D568-B770-4DCD-8B6E-AA3A61A9010B}" type="sibTrans" cxnId="{07810622-E63C-4E95-B151-806947CE9D79}">
      <dgm:prSet/>
      <dgm:spPr/>
      <dgm:t>
        <a:bodyPr/>
        <a:lstStyle/>
        <a:p>
          <a:endParaRPr lang="en-US"/>
        </a:p>
      </dgm:t>
    </dgm:pt>
    <dgm:pt modelId="{C3CC0FA1-A7F4-4460-A485-875664B9F3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Ingestion</a:t>
          </a:r>
          <a:r>
            <a:rPr lang="en-US" dirty="0"/>
            <a:t>: Use Azure Data Factory to ingest processed data into Azure Blob Storage. </a:t>
          </a:r>
        </a:p>
      </dgm:t>
    </dgm:pt>
    <dgm:pt modelId="{AC0CB65A-5378-4E6B-89BD-4E2D070F6B07}" type="parTrans" cxnId="{E40ACCC0-07AE-4026-AC3C-6F74E6BF8D1B}">
      <dgm:prSet/>
      <dgm:spPr/>
      <dgm:t>
        <a:bodyPr/>
        <a:lstStyle/>
        <a:p>
          <a:endParaRPr lang="en-US"/>
        </a:p>
      </dgm:t>
    </dgm:pt>
    <dgm:pt modelId="{6054C145-7419-408A-8425-95E4080D3C6F}" type="sibTrans" cxnId="{E40ACCC0-07AE-4026-AC3C-6F74E6BF8D1B}">
      <dgm:prSet/>
      <dgm:spPr/>
      <dgm:t>
        <a:bodyPr/>
        <a:lstStyle/>
        <a:p>
          <a:endParaRPr lang="en-US"/>
        </a:p>
      </dgm:t>
    </dgm:pt>
    <dgm:pt modelId="{154F5030-4E71-488B-9E3C-545F094FD5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Visualization</a:t>
          </a:r>
          <a:r>
            <a:rPr lang="en-US" dirty="0"/>
            <a:t>: Connect Azure Blob Storage to Tableau and create a dashboard.</a:t>
          </a:r>
        </a:p>
      </dgm:t>
    </dgm:pt>
    <dgm:pt modelId="{8997D5FB-B123-4D7E-B186-B647AEB31CFD}" type="parTrans" cxnId="{6B25AC3E-9242-494D-A1E1-2973F04E7A1E}">
      <dgm:prSet/>
      <dgm:spPr/>
      <dgm:t>
        <a:bodyPr/>
        <a:lstStyle/>
        <a:p>
          <a:endParaRPr lang="en-US"/>
        </a:p>
      </dgm:t>
    </dgm:pt>
    <dgm:pt modelId="{7727AB2F-28E1-473D-913D-9D6C09F78426}" type="sibTrans" cxnId="{6B25AC3E-9242-494D-A1E1-2973F04E7A1E}">
      <dgm:prSet/>
      <dgm:spPr/>
      <dgm:t>
        <a:bodyPr/>
        <a:lstStyle/>
        <a:p>
          <a:endParaRPr lang="en-US"/>
        </a:p>
      </dgm:t>
    </dgm:pt>
    <dgm:pt modelId="{3E35380D-A010-4842-BEAB-5DFE2B3835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Tools Used: Python, Azure Data Factory, Tableau</a:t>
          </a:r>
        </a:p>
      </dgm:t>
    </dgm:pt>
    <dgm:pt modelId="{18DEE2E3-DFCD-405C-B571-BFDF788B6203}" type="parTrans" cxnId="{C1D66743-83C8-4AF4-8CD2-250B841FA9D9}">
      <dgm:prSet/>
      <dgm:spPr/>
      <dgm:t>
        <a:bodyPr/>
        <a:lstStyle/>
        <a:p>
          <a:endParaRPr lang="en-US"/>
        </a:p>
      </dgm:t>
    </dgm:pt>
    <dgm:pt modelId="{287792D0-C3CB-4676-A6F0-0B88A9BFD7FC}" type="sibTrans" cxnId="{C1D66743-83C8-4AF4-8CD2-250B841FA9D9}">
      <dgm:prSet/>
      <dgm:spPr/>
      <dgm:t>
        <a:bodyPr/>
        <a:lstStyle/>
        <a:p>
          <a:endParaRPr lang="en-US"/>
        </a:p>
      </dgm:t>
    </dgm:pt>
    <dgm:pt modelId="{A55BFB8E-50C1-4B38-8007-FFAEBDB9A941}" type="pres">
      <dgm:prSet presAssocID="{3EF13E7D-14FC-4026-A4D6-EFCBB1458796}" presName="root" presStyleCnt="0">
        <dgm:presLayoutVars>
          <dgm:dir/>
          <dgm:resizeHandles val="exact"/>
        </dgm:presLayoutVars>
      </dgm:prSet>
      <dgm:spPr/>
    </dgm:pt>
    <dgm:pt modelId="{370D54B5-7A67-4525-940E-1D8AB926893D}" type="pres">
      <dgm:prSet presAssocID="{DC0C13E1-517A-4E57-846F-A6D53802B094}" presName="compNode" presStyleCnt="0"/>
      <dgm:spPr/>
    </dgm:pt>
    <dgm:pt modelId="{168D8483-7480-4134-815D-68C1E5211634}" type="pres">
      <dgm:prSet presAssocID="{DC0C13E1-517A-4E57-846F-A6D53802B094}" presName="bgRect" presStyleLbl="bgShp" presStyleIdx="0" presStyleCnt="5"/>
      <dgm:spPr/>
    </dgm:pt>
    <dgm:pt modelId="{BFDB738E-F6F6-4CE8-94E6-ECFDB0FADD24}" type="pres">
      <dgm:prSet presAssocID="{DC0C13E1-517A-4E57-846F-A6D53802B09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C43D14C-FC02-489F-8024-66C6DE765621}" type="pres">
      <dgm:prSet presAssocID="{DC0C13E1-517A-4E57-846F-A6D53802B094}" presName="spaceRect" presStyleCnt="0"/>
      <dgm:spPr/>
    </dgm:pt>
    <dgm:pt modelId="{28EF1C1F-FFE3-4185-AE0F-CBFDE53FA253}" type="pres">
      <dgm:prSet presAssocID="{DC0C13E1-517A-4E57-846F-A6D53802B094}" presName="parTx" presStyleLbl="revTx" presStyleIdx="0" presStyleCnt="5">
        <dgm:presLayoutVars>
          <dgm:chMax val="0"/>
          <dgm:chPref val="0"/>
        </dgm:presLayoutVars>
      </dgm:prSet>
      <dgm:spPr/>
    </dgm:pt>
    <dgm:pt modelId="{B6AECE48-63AC-411A-B70C-01CD27CB2175}" type="pres">
      <dgm:prSet presAssocID="{B8C604B7-3702-4ADE-AADE-2607EEEB0DC8}" presName="sibTrans" presStyleCnt="0"/>
      <dgm:spPr/>
    </dgm:pt>
    <dgm:pt modelId="{3713043D-7C6F-412C-AC5F-ADC365F64CFD}" type="pres">
      <dgm:prSet presAssocID="{E31B25BF-7E36-44B6-9856-641E565DBA60}" presName="compNode" presStyleCnt="0"/>
      <dgm:spPr/>
    </dgm:pt>
    <dgm:pt modelId="{9EE2BBB5-70DD-4D4C-82D8-911CF90621BB}" type="pres">
      <dgm:prSet presAssocID="{E31B25BF-7E36-44B6-9856-641E565DBA60}" presName="bgRect" presStyleLbl="bgShp" presStyleIdx="1" presStyleCnt="5"/>
      <dgm:spPr/>
    </dgm:pt>
    <dgm:pt modelId="{B0E651AF-4B94-4E19-86C3-0A24BFA4D502}" type="pres">
      <dgm:prSet presAssocID="{E31B25BF-7E36-44B6-9856-641E565DBA6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5D8C572-8CF1-4C48-84AB-30CC56F4109B}" type="pres">
      <dgm:prSet presAssocID="{E31B25BF-7E36-44B6-9856-641E565DBA60}" presName="spaceRect" presStyleCnt="0"/>
      <dgm:spPr/>
    </dgm:pt>
    <dgm:pt modelId="{4765571F-CC1A-486C-9B7F-1EEA7C581D2B}" type="pres">
      <dgm:prSet presAssocID="{E31B25BF-7E36-44B6-9856-641E565DBA60}" presName="parTx" presStyleLbl="revTx" presStyleIdx="1" presStyleCnt="5">
        <dgm:presLayoutVars>
          <dgm:chMax val="0"/>
          <dgm:chPref val="0"/>
        </dgm:presLayoutVars>
      </dgm:prSet>
      <dgm:spPr/>
    </dgm:pt>
    <dgm:pt modelId="{B26FDC07-EF6D-4148-AA5E-14B7F648ECA2}" type="pres">
      <dgm:prSet presAssocID="{3327D568-B770-4DCD-8B6E-AA3A61A9010B}" presName="sibTrans" presStyleCnt="0"/>
      <dgm:spPr/>
    </dgm:pt>
    <dgm:pt modelId="{E5A0F928-A990-4A11-B647-9D7345EBD3BC}" type="pres">
      <dgm:prSet presAssocID="{C3CC0FA1-A7F4-4460-A485-875664B9F3D0}" presName="compNode" presStyleCnt="0"/>
      <dgm:spPr/>
    </dgm:pt>
    <dgm:pt modelId="{4907C8D5-5039-4B53-A8AE-4E6E3999C671}" type="pres">
      <dgm:prSet presAssocID="{C3CC0FA1-A7F4-4460-A485-875664B9F3D0}" presName="bgRect" presStyleLbl="bgShp" presStyleIdx="2" presStyleCnt="5"/>
      <dgm:spPr/>
    </dgm:pt>
    <dgm:pt modelId="{5743427A-55AD-4919-9919-6759298EB450}" type="pres">
      <dgm:prSet presAssocID="{C3CC0FA1-A7F4-4460-A485-875664B9F3D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5262B66-3F3C-4539-B21D-C59B3E904CEE}" type="pres">
      <dgm:prSet presAssocID="{C3CC0FA1-A7F4-4460-A485-875664B9F3D0}" presName="spaceRect" presStyleCnt="0"/>
      <dgm:spPr/>
    </dgm:pt>
    <dgm:pt modelId="{3A5D83A4-2573-4E83-8ED0-89D3FD2B336B}" type="pres">
      <dgm:prSet presAssocID="{C3CC0FA1-A7F4-4460-A485-875664B9F3D0}" presName="parTx" presStyleLbl="revTx" presStyleIdx="2" presStyleCnt="5">
        <dgm:presLayoutVars>
          <dgm:chMax val="0"/>
          <dgm:chPref val="0"/>
        </dgm:presLayoutVars>
      </dgm:prSet>
      <dgm:spPr/>
    </dgm:pt>
    <dgm:pt modelId="{2D7B3E68-C4F0-4561-88A5-ABA2E799A8DB}" type="pres">
      <dgm:prSet presAssocID="{6054C145-7419-408A-8425-95E4080D3C6F}" presName="sibTrans" presStyleCnt="0"/>
      <dgm:spPr/>
    </dgm:pt>
    <dgm:pt modelId="{5C591733-5AA4-40AB-867D-CBCB3D7ED125}" type="pres">
      <dgm:prSet presAssocID="{154F5030-4E71-488B-9E3C-545F094FD514}" presName="compNode" presStyleCnt="0"/>
      <dgm:spPr/>
    </dgm:pt>
    <dgm:pt modelId="{608B3D90-AF49-4960-9C59-3371B17D6CBB}" type="pres">
      <dgm:prSet presAssocID="{154F5030-4E71-488B-9E3C-545F094FD514}" presName="bgRect" presStyleLbl="bgShp" presStyleIdx="3" presStyleCnt="5"/>
      <dgm:spPr/>
    </dgm:pt>
    <dgm:pt modelId="{CEFCC02C-B41F-4BF4-A755-B8F25F82704E}" type="pres">
      <dgm:prSet presAssocID="{154F5030-4E71-488B-9E3C-545F094FD51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4BA7435-90DD-4CB7-8F06-82C9E7C1A6F7}" type="pres">
      <dgm:prSet presAssocID="{154F5030-4E71-488B-9E3C-545F094FD514}" presName="spaceRect" presStyleCnt="0"/>
      <dgm:spPr/>
    </dgm:pt>
    <dgm:pt modelId="{DA7B4768-A07A-42F3-B9A9-6D492348DF87}" type="pres">
      <dgm:prSet presAssocID="{154F5030-4E71-488B-9E3C-545F094FD514}" presName="parTx" presStyleLbl="revTx" presStyleIdx="3" presStyleCnt="5">
        <dgm:presLayoutVars>
          <dgm:chMax val="0"/>
          <dgm:chPref val="0"/>
        </dgm:presLayoutVars>
      </dgm:prSet>
      <dgm:spPr/>
    </dgm:pt>
    <dgm:pt modelId="{CC25326C-B9C2-4197-B260-0416683A8FF1}" type="pres">
      <dgm:prSet presAssocID="{7727AB2F-28E1-473D-913D-9D6C09F78426}" presName="sibTrans" presStyleCnt="0"/>
      <dgm:spPr/>
    </dgm:pt>
    <dgm:pt modelId="{D8097914-DB24-42A2-A33E-B8F2D94454BB}" type="pres">
      <dgm:prSet presAssocID="{3E35380D-A010-4842-BEAB-5DFE2B383584}" presName="compNode" presStyleCnt="0"/>
      <dgm:spPr/>
    </dgm:pt>
    <dgm:pt modelId="{BBBF1A68-E2AF-47B5-9CCF-E41512E8FA75}" type="pres">
      <dgm:prSet presAssocID="{3E35380D-A010-4842-BEAB-5DFE2B383584}" presName="bgRect" presStyleLbl="bgShp" presStyleIdx="4" presStyleCnt="5"/>
      <dgm:spPr/>
    </dgm:pt>
    <dgm:pt modelId="{A4B21EAA-6D29-4B09-B2D1-15E6AF8A7834}" type="pres">
      <dgm:prSet presAssocID="{3E35380D-A010-4842-BEAB-5DFE2B38358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CB486B-D6B1-4A3B-88B4-FADC3BE5F377}" type="pres">
      <dgm:prSet presAssocID="{3E35380D-A010-4842-BEAB-5DFE2B383584}" presName="spaceRect" presStyleCnt="0"/>
      <dgm:spPr/>
    </dgm:pt>
    <dgm:pt modelId="{5C30985F-6E93-4287-8039-E4946D4DB4FC}" type="pres">
      <dgm:prSet presAssocID="{3E35380D-A010-4842-BEAB-5DFE2B38358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102CA0C-C020-427B-B97F-94A8F1B0281F}" type="presOf" srcId="{DC0C13E1-517A-4E57-846F-A6D53802B094}" destId="{28EF1C1F-FFE3-4185-AE0F-CBFDE53FA253}" srcOrd="0" destOrd="0" presId="urn:microsoft.com/office/officeart/2018/2/layout/IconVerticalSolidList"/>
    <dgm:cxn modelId="{07810622-E63C-4E95-B151-806947CE9D79}" srcId="{3EF13E7D-14FC-4026-A4D6-EFCBB1458796}" destId="{E31B25BF-7E36-44B6-9856-641E565DBA60}" srcOrd="1" destOrd="0" parTransId="{9A7E8021-F8A6-4BF8-914D-0493E6F4C0E9}" sibTransId="{3327D568-B770-4DCD-8B6E-AA3A61A9010B}"/>
    <dgm:cxn modelId="{6B25AC3E-9242-494D-A1E1-2973F04E7A1E}" srcId="{3EF13E7D-14FC-4026-A4D6-EFCBB1458796}" destId="{154F5030-4E71-488B-9E3C-545F094FD514}" srcOrd="3" destOrd="0" parTransId="{8997D5FB-B123-4D7E-B186-B647AEB31CFD}" sibTransId="{7727AB2F-28E1-473D-913D-9D6C09F78426}"/>
    <dgm:cxn modelId="{C1D66743-83C8-4AF4-8CD2-250B841FA9D9}" srcId="{3EF13E7D-14FC-4026-A4D6-EFCBB1458796}" destId="{3E35380D-A010-4842-BEAB-5DFE2B383584}" srcOrd="4" destOrd="0" parTransId="{18DEE2E3-DFCD-405C-B571-BFDF788B6203}" sibTransId="{287792D0-C3CB-4676-A6F0-0B88A9BFD7FC}"/>
    <dgm:cxn modelId="{45688884-10C0-4232-8095-0A38DFE2AF6E}" type="presOf" srcId="{3E35380D-A010-4842-BEAB-5DFE2B383584}" destId="{5C30985F-6E93-4287-8039-E4946D4DB4FC}" srcOrd="0" destOrd="0" presId="urn:microsoft.com/office/officeart/2018/2/layout/IconVerticalSolidList"/>
    <dgm:cxn modelId="{436B07B4-12D8-4309-9005-7F0862727BAE}" srcId="{3EF13E7D-14FC-4026-A4D6-EFCBB1458796}" destId="{DC0C13E1-517A-4E57-846F-A6D53802B094}" srcOrd="0" destOrd="0" parTransId="{50CB8C89-E705-4C15-BD44-7386ECF9B916}" sibTransId="{B8C604B7-3702-4ADE-AADE-2607EEEB0DC8}"/>
    <dgm:cxn modelId="{2A79E4B9-EBBF-4140-A801-633470717CEB}" type="presOf" srcId="{E31B25BF-7E36-44B6-9856-641E565DBA60}" destId="{4765571F-CC1A-486C-9B7F-1EEA7C581D2B}" srcOrd="0" destOrd="0" presId="urn:microsoft.com/office/officeart/2018/2/layout/IconVerticalSolidList"/>
    <dgm:cxn modelId="{E40ACCC0-07AE-4026-AC3C-6F74E6BF8D1B}" srcId="{3EF13E7D-14FC-4026-A4D6-EFCBB1458796}" destId="{C3CC0FA1-A7F4-4460-A485-875664B9F3D0}" srcOrd="2" destOrd="0" parTransId="{AC0CB65A-5378-4E6B-89BD-4E2D070F6B07}" sibTransId="{6054C145-7419-408A-8425-95E4080D3C6F}"/>
    <dgm:cxn modelId="{D1097EC7-0B23-4065-9E1F-C5044C6774ED}" type="presOf" srcId="{154F5030-4E71-488B-9E3C-545F094FD514}" destId="{DA7B4768-A07A-42F3-B9A9-6D492348DF87}" srcOrd="0" destOrd="0" presId="urn:microsoft.com/office/officeart/2018/2/layout/IconVerticalSolidList"/>
    <dgm:cxn modelId="{3B8076DB-0EAF-40EA-91EE-094605D51E54}" type="presOf" srcId="{3EF13E7D-14FC-4026-A4D6-EFCBB1458796}" destId="{A55BFB8E-50C1-4B38-8007-FFAEBDB9A941}" srcOrd="0" destOrd="0" presId="urn:microsoft.com/office/officeart/2018/2/layout/IconVerticalSolidList"/>
    <dgm:cxn modelId="{E211EDDC-DBAF-4699-8B07-57FBB7D7F2A4}" type="presOf" srcId="{C3CC0FA1-A7F4-4460-A485-875664B9F3D0}" destId="{3A5D83A4-2573-4E83-8ED0-89D3FD2B336B}" srcOrd="0" destOrd="0" presId="urn:microsoft.com/office/officeart/2018/2/layout/IconVerticalSolidList"/>
    <dgm:cxn modelId="{7190A98E-DB01-4B49-AB14-AA10A87E0247}" type="presParOf" srcId="{A55BFB8E-50C1-4B38-8007-FFAEBDB9A941}" destId="{370D54B5-7A67-4525-940E-1D8AB926893D}" srcOrd="0" destOrd="0" presId="urn:microsoft.com/office/officeart/2018/2/layout/IconVerticalSolidList"/>
    <dgm:cxn modelId="{70F542D0-576B-4031-B5D6-7061F81C3F80}" type="presParOf" srcId="{370D54B5-7A67-4525-940E-1D8AB926893D}" destId="{168D8483-7480-4134-815D-68C1E5211634}" srcOrd="0" destOrd="0" presId="urn:microsoft.com/office/officeart/2018/2/layout/IconVerticalSolidList"/>
    <dgm:cxn modelId="{27515A91-0AF2-474E-A2E3-55757796D4FD}" type="presParOf" srcId="{370D54B5-7A67-4525-940E-1D8AB926893D}" destId="{BFDB738E-F6F6-4CE8-94E6-ECFDB0FADD24}" srcOrd="1" destOrd="0" presId="urn:microsoft.com/office/officeart/2018/2/layout/IconVerticalSolidList"/>
    <dgm:cxn modelId="{3F9D405F-B01D-4963-82B0-F8D43754951E}" type="presParOf" srcId="{370D54B5-7A67-4525-940E-1D8AB926893D}" destId="{AC43D14C-FC02-489F-8024-66C6DE765621}" srcOrd="2" destOrd="0" presId="urn:microsoft.com/office/officeart/2018/2/layout/IconVerticalSolidList"/>
    <dgm:cxn modelId="{216B9A39-62EB-40FB-BD05-B5C5C35250D7}" type="presParOf" srcId="{370D54B5-7A67-4525-940E-1D8AB926893D}" destId="{28EF1C1F-FFE3-4185-AE0F-CBFDE53FA253}" srcOrd="3" destOrd="0" presId="urn:microsoft.com/office/officeart/2018/2/layout/IconVerticalSolidList"/>
    <dgm:cxn modelId="{86252337-3A92-4ACD-9BED-E6DE57C3D69B}" type="presParOf" srcId="{A55BFB8E-50C1-4B38-8007-FFAEBDB9A941}" destId="{B6AECE48-63AC-411A-B70C-01CD27CB2175}" srcOrd="1" destOrd="0" presId="urn:microsoft.com/office/officeart/2018/2/layout/IconVerticalSolidList"/>
    <dgm:cxn modelId="{114D5094-2560-47FD-B490-64BE1DADB936}" type="presParOf" srcId="{A55BFB8E-50C1-4B38-8007-FFAEBDB9A941}" destId="{3713043D-7C6F-412C-AC5F-ADC365F64CFD}" srcOrd="2" destOrd="0" presId="urn:microsoft.com/office/officeart/2018/2/layout/IconVerticalSolidList"/>
    <dgm:cxn modelId="{1E1DC60C-A732-406F-91ED-76A689F87F38}" type="presParOf" srcId="{3713043D-7C6F-412C-AC5F-ADC365F64CFD}" destId="{9EE2BBB5-70DD-4D4C-82D8-911CF90621BB}" srcOrd="0" destOrd="0" presId="urn:microsoft.com/office/officeart/2018/2/layout/IconVerticalSolidList"/>
    <dgm:cxn modelId="{A198B56A-1824-4B1C-88A3-54C8448851DE}" type="presParOf" srcId="{3713043D-7C6F-412C-AC5F-ADC365F64CFD}" destId="{B0E651AF-4B94-4E19-86C3-0A24BFA4D502}" srcOrd="1" destOrd="0" presId="urn:microsoft.com/office/officeart/2018/2/layout/IconVerticalSolidList"/>
    <dgm:cxn modelId="{C76A6560-D1B4-4B52-A912-94EB8DF8FE0F}" type="presParOf" srcId="{3713043D-7C6F-412C-AC5F-ADC365F64CFD}" destId="{35D8C572-8CF1-4C48-84AB-30CC56F4109B}" srcOrd="2" destOrd="0" presId="urn:microsoft.com/office/officeart/2018/2/layout/IconVerticalSolidList"/>
    <dgm:cxn modelId="{B9E87AF7-1260-43BE-B80E-1594A36BEA7D}" type="presParOf" srcId="{3713043D-7C6F-412C-AC5F-ADC365F64CFD}" destId="{4765571F-CC1A-486C-9B7F-1EEA7C581D2B}" srcOrd="3" destOrd="0" presId="urn:microsoft.com/office/officeart/2018/2/layout/IconVerticalSolidList"/>
    <dgm:cxn modelId="{7CD09029-E36D-46FA-9A5E-939D8176F392}" type="presParOf" srcId="{A55BFB8E-50C1-4B38-8007-FFAEBDB9A941}" destId="{B26FDC07-EF6D-4148-AA5E-14B7F648ECA2}" srcOrd="3" destOrd="0" presId="urn:microsoft.com/office/officeart/2018/2/layout/IconVerticalSolidList"/>
    <dgm:cxn modelId="{C291D3BD-BBA9-4455-BCCA-38702CC9D6D2}" type="presParOf" srcId="{A55BFB8E-50C1-4B38-8007-FFAEBDB9A941}" destId="{E5A0F928-A990-4A11-B647-9D7345EBD3BC}" srcOrd="4" destOrd="0" presId="urn:microsoft.com/office/officeart/2018/2/layout/IconVerticalSolidList"/>
    <dgm:cxn modelId="{CF3D69F9-2E48-4E94-8763-015E53F7D409}" type="presParOf" srcId="{E5A0F928-A990-4A11-B647-9D7345EBD3BC}" destId="{4907C8D5-5039-4B53-A8AE-4E6E3999C671}" srcOrd="0" destOrd="0" presId="urn:microsoft.com/office/officeart/2018/2/layout/IconVerticalSolidList"/>
    <dgm:cxn modelId="{107F742A-2040-4620-A677-A27412AB1CBC}" type="presParOf" srcId="{E5A0F928-A990-4A11-B647-9D7345EBD3BC}" destId="{5743427A-55AD-4919-9919-6759298EB450}" srcOrd="1" destOrd="0" presId="urn:microsoft.com/office/officeart/2018/2/layout/IconVerticalSolidList"/>
    <dgm:cxn modelId="{2BA6A337-E289-4EFD-BA9F-960C1657E6C9}" type="presParOf" srcId="{E5A0F928-A990-4A11-B647-9D7345EBD3BC}" destId="{05262B66-3F3C-4539-B21D-C59B3E904CEE}" srcOrd="2" destOrd="0" presId="urn:microsoft.com/office/officeart/2018/2/layout/IconVerticalSolidList"/>
    <dgm:cxn modelId="{3211748A-6EF3-4194-8C7A-B45E2A69A85B}" type="presParOf" srcId="{E5A0F928-A990-4A11-B647-9D7345EBD3BC}" destId="{3A5D83A4-2573-4E83-8ED0-89D3FD2B336B}" srcOrd="3" destOrd="0" presId="urn:microsoft.com/office/officeart/2018/2/layout/IconVerticalSolidList"/>
    <dgm:cxn modelId="{2328D867-FB6F-4C1A-9DF9-80A583D51039}" type="presParOf" srcId="{A55BFB8E-50C1-4B38-8007-FFAEBDB9A941}" destId="{2D7B3E68-C4F0-4561-88A5-ABA2E799A8DB}" srcOrd="5" destOrd="0" presId="urn:microsoft.com/office/officeart/2018/2/layout/IconVerticalSolidList"/>
    <dgm:cxn modelId="{A4D7B4F3-102D-4090-890A-0F05475BA522}" type="presParOf" srcId="{A55BFB8E-50C1-4B38-8007-FFAEBDB9A941}" destId="{5C591733-5AA4-40AB-867D-CBCB3D7ED125}" srcOrd="6" destOrd="0" presId="urn:microsoft.com/office/officeart/2018/2/layout/IconVerticalSolidList"/>
    <dgm:cxn modelId="{6353A101-0825-42B1-AF33-EA057A5C5667}" type="presParOf" srcId="{5C591733-5AA4-40AB-867D-CBCB3D7ED125}" destId="{608B3D90-AF49-4960-9C59-3371B17D6CBB}" srcOrd="0" destOrd="0" presId="urn:microsoft.com/office/officeart/2018/2/layout/IconVerticalSolidList"/>
    <dgm:cxn modelId="{811D5294-F617-4FAC-85A2-A2DC7A17850C}" type="presParOf" srcId="{5C591733-5AA4-40AB-867D-CBCB3D7ED125}" destId="{CEFCC02C-B41F-4BF4-A755-B8F25F82704E}" srcOrd="1" destOrd="0" presId="urn:microsoft.com/office/officeart/2018/2/layout/IconVerticalSolidList"/>
    <dgm:cxn modelId="{C280E315-CE75-4C14-8149-77FDC56C34C0}" type="presParOf" srcId="{5C591733-5AA4-40AB-867D-CBCB3D7ED125}" destId="{84BA7435-90DD-4CB7-8F06-82C9E7C1A6F7}" srcOrd="2" destOrd="0" presId="urn:microsoft.com/office/officeart/2018/2/layout/IconVerticalSolidList"/>
    <dgm:cxn modelId="{B98B136E-19E5-4210-851D-54184F9921AC}" type="presParOf" srcId="{5C591733-5AA4-40AB-867D-CBCB3D7ED125}" destId="{DA7B4768-A07A-42F3-B9A9-6D492348DF87}" srcOrd="3" destOrd="0" presId="urn:microsoft.com/office/officeart/2018/2/layout/IconVerticalSolidList"/>
    <dgm:cxn modelId="{8E6B6919-A835-437E-A895-088DF39F2407}" type="presParOf" srcId="{A55BFB8E-50C1-4B38-8007-FFAEBDB9A941}" destId="{CC25326C-B9C2-4197-B260-0416683A8FF1}" srcOrd="7" destOrd="0" presId="urn:microsoft.com/office/officeart/2018/2/layout/IconVerticalSolidList"/>
    <dgm:cxn modelId="{FD0F6909-FE86-4674-8E76-7F6A7A47B428}" type="presParOf" srcId="{A55BFB8E-50C1-4B38-8007-FFAEBDB9A941}" destId="{D8097914-DB24-42A2-A33E-B8F2D94454BB}" srcOrd="8" destOrd="0" presId="urn:microsoft.com/office/officeart/2018/2/layout/IconVerticalSolidList"/>
    <dgm:cxn modelId="{BA1C20D3-FDF0-492D-B7F0-87382C0577D7}" type="presParOf" srcId="{D8097914-DB24-42A2-A33E-B8F2D94454BB}" destId="{BBBF1A68-E2AF-47B5-9CCF-E41512E8FA75}" srcOrd="0" destOrd="0" presId="urn:microsoft.com/office/officeart/2018/2/layout/IconVerticalSolidList"/>
    <dgm:cxn modelId="{CB0B6585-6F31-40AF-B271-34AC7C758995}" type="presParOf" srcId="{D8097914-DB24-42A2-A33E-B8F2D94454BB}" destId="{A4B21EAA-6D29-4B09-B2D1-15E6AF8A7834}" srcOrd="1" destOrd="0" presId="urn:microsoft.com/office/officeart/2018/2/layout/IconVerticalSolidList"/>
    <dgm:cxn modelId="{5E10B868-03BF-4DA2-A52C-526EF7736AAC}" type="presParOf" srcId="{D8097914-DB24-42A2-A33E-B8F2D94454BB}" destId="{15CB486B-D6B1-4A3B-88B4-FADC3BE5F377}" srcOrd="2" destOrd="0" presId="urn:microsoft.com/office/officeart/2018/2/layout/IconVerticalSolidList"/>
    <dgm:cxn modelId="{029EBE6B-0468-40CC-A23F-FAE212987DF6}" type="presParOf" srcId="{D8097914-DB24-42A2-A33E-B8F2D94454BB}" destId="{5C30985F-6E93-4287-8039-E4946D4DB4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D21C51E-97F3-46C8-8642-71058D91F97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7AD1E3-0D16-4C07-B9EC-5ECFBE491C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Preprocessing</a:t>
          </a:r>
          <a:r>
            <a:rPr lang="en-US"/>
            <a:t>: Handling noisy text data (e.g., special characters, inconsistent formatting) required extensive cleaning. </a:t>
          </a:r>
        </a:p>
      </dgm:t>
    </dgm:pt>
    <dgm:pt modelId="{363BF9A0-A2BF-44D3-AAF9-6F725F4313C4}" type="parTrans" cxnId="{73696D16-2BA7-4101-9636-E3F4880F6734}">
      <dgm:prSet/>
      <dgm:spPr/>
      <dgm:t>
        <a:bodyPr/>
        <a:lstStyle/>
        <a:p>
          <a:endParaRPr lang="en-US"/>
        </a:p>
      </dgm:t>
    </dgm:pt>
    <dgm:pt modelId="{4EC6B4D6-BC97-417B-B6C1-ABCA9C729E92}" type="sibTrans" cxnId="{73696D16-2BA7-4101-9636-E3F4880F6734}">
      <dgm:prSet/>
      <dgm:spPr/>
      <dgm:t>
        <a:bodyPr/>
        <a:lstStyle/>
        <a:p>
          <a:endParaRPr lang="en-US"/>
        </a:p>
      </dgm:t>
    </dgm:pt>
    <dgm:pt modelId="{2C816FF7-8849-4DF1-BA2A-76731EE169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Model Performance</a:t>
          </a:r>
          <a:r>
            <a:rPr lang="en-US"/>
            <a:t>: Initial accuracy was low (~65%) due to imbalanced features; improved by limiting CountVectorizer to 5000 features. </a:t>
          </a:r>
        </a:p>
      </dgm:t>
    </dgm:pt>
    <dgm:pt modelId="{24F3A4A5-0F53-4FFA-8FFF-3CA2C0102D1E}" type="parTrans" cxnId="{9214462E-2C5D-4FDD-9AA6-E14118445BFD}">
      <dgm:prSet/>
      <dgm:spPr/>
      <dgm:t>
        <a:bodyPr/>
        <a:lstStyle/>
        <a:p>
          <a:endParaRPr lang="en-US"/>
        </a:p>
      </dgm:t>
    </dgm:pt>
    <dgm:pt modelId="{C3B2D9F3-93DB-45DA-BF23-F418861FC1C4}" type="sibTrans" cxnId="{9214462E-2C5D-4FDD-9AA6-E14118445BFD}">
      <dgm:prSet/>
      <dgm:spPr/>
      <dgm:t>
        <a:bodyPr/>
        <a:lstStyle/>
        <a:p>
          <a:endParaRPr lang="en-US"/>
        </a:p>
      </dgm:t>
    </dgm:pt>
    <dgm:pt modelId="{D5D25DF7-74C1-4187-844B-2557C2AEFF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Azure Integration</a:t>
          </a:r>
          <a:r>
            <a:rPr lang="en-US"/>
            <a:t>: Setting up Azure Data Factory pipeline was challenging due to authentication issues; resolved by switching to Access Key authentication. </a:t>
          </a:r>
        </a:p>
      </dgm:t>
    </dgm:pt>
    <dgm:pt modelId="{6AB695CA-648D-49C5-A059-6F131DA9932B}" type="parTrans" cxnId="{1361F24A-BEB7-4761-91A8-CC341E30F202}">
      <dgm:prSet/>
      <dgm:spPr/>
      <dgm:t>
        <a:bodyPr/>
        <a:lstStyle/>
        <a:p>
          <a:endParaRPr lang="en-US"/>
        </a:p>
      </dgm:t>
    </dgm:pt>
    <dgm:pt modelId="{97B5C59A-535C-488F-992A-609A9F1560E1}" type="sibTrans" cxnId="{1361F24A-BEB7-4761-91A8-CC341E30F202}">
      <dgm:prSet/>
      <dgm:spPr/>
      <dgm:t>
        <a:bodyPr/>
        <a:lstStyle/>
        <a:p>
          <a:endParaRPr lang="en-US"/>
        </a:p>
      </dgm:t>
    </dgm:pt>
    <dgm:pt modelId="{AF21D0D3-41E4-4219-B1E5-EF04BE0330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Tableau Connection</a:t>
          </a:r>
          <a:r>
            <a:rPr lang="en-US"/>
            <a:t>: Faced issues connecting Tableau to Azure Blob Storage; resolved by ensuring proper file format and permissions.</a:t>
          </a:r>
        </a:p>
      </dgm:t>
    </dgm:pt>
    <dgm:pt modelId="{4E51434A-A13E-4BF2-8CB2-895A83E0D83A}" type="parTrans" cxnId="{D46FECBA-1AE1-4065-91BC-BEB7B102FF60}">
      <dgm:prSet/>
      <dgm:spPr/>
      <dgm:t>
        <a:bodyPr/>
        <a:lstStyle/>
        <a:p>
          <a:endParaRPr lang="en-US"/>
        </a:p>
      </dgm:t>
    </dgm:pt>
    <dgm:pt modelId="{0C92D6D5-9E83-4849-AF41-DE7D2A7887E3}" type="sibTrans" cxnId="{D46FECBA-1AE1-4065-91BC-BEB7B102FF60}">
      <dgm:prSet/>
      <dgm:spPr/>
      <dgm:t>
        <a:bodyPr/>
        <a:lstStyle/>
        <a:p>
          <a:endParaRPr lang="en-US"/>
        </a:p>
      </dgm:t>
    </dgm:pt>
    <dgm:pt modelId="{84D29182-C42A-43DC-889E-299F08208F2C}" type="pres">
      <dgm:prSet presAssocID="{DD21C51E-97F3-46C8-8642-71058D91F970}" presName="root" presStyleCnt="0">
        <dgm:presLayoutVars>
          <dgm:dir/>
          <dgm:resizeHandles val="exact"/>
        </dgm:presLayoutVars>
      </dgm:prSet>
      <dgm:spPr/>
    </dgm:pt>
    <dgm:pt modelId="{C43538A6-37BF-47CD-BEA7-7D59AD6B4394}" type="pres">
      <dgm:prSet presAssocID="{157AD1E3-0D16-4C07-B9EC-5ECFBE491C2B}" presName="compNode" presStyleCnt="0"/>
      <dgm:spPr/>
    </dgm:pt>
    <dgm:pt modelId="{9726D6BA-06F3-4489-A4FC-DCD63BB9C490}" type="pres">
      <dgm:prSet presAssocID="{157AD1E3-0D16-4C07-B9EC-5ECFBE491C2B}" presName="bgRect" presStyleLbl="bgShp" presStyleIdx="0" presStyleCnt="4"/>
      <dgm:spPr/>
    </dgm:pt>
    <dgm:pt modelId="{A585A6C4-C822-4536-A353-A89F04DCF947}" type="pres">
      <dgm:prSet presAssocID="{157AD1E3-0D16-4C07-B9EC-5ECFBE491C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47FD832-59D3-4055-A7D4-714CC8CDB74D}" type="pres">
      <dgm:prSet presAssocID="{157AD1E3-0D16-4C07-B9EC-5ECFBE491C2B}" presName="spaceRect" presStyleCnt="0"/>
      <dgm:spPr/>
    </dgm:pt>
    <dgm:pt modelId="{DDF3ACED-5390-49DA-B853-DC020F440234}" type="pres">
      <dgm:prSet presAssocID="{157AD1E3-0D16-4C07-B9EC-5ECFBE491C2B}" presName="parTx" presStyleLbl="revTx" presStyleIdx="0" presStyleCnt="4">
        <dgm:presLayoutVars>
          <dgm:chMax val="0"/>
          <dgm:chPref val="0"/>
        </dgm:presLayoutVars>
      </dgm:prSet>
      <dgm:spPr/>
    </dgm:pt>
    <dgm:pt modelId="{03CA68CA-81DD-4CCB-BA80-45CE092BFED4}" type="pres">
      <dgm:prSet presAssocID="{4EC6B4D6-BC97-417B-B6C1-ABCA9C729E92}" presName="sibTrans" presStyleCnt="0"/>
      <dgm:spPr/>
    </dgm:pt>
    <dgm:pt modelId="{2C6DB122-C99B-4C24-A7F5-264B84618ED8}" type="pres">
      <dgm:prSet presAssocID="{2C816FF7-8849-4DF1-BA2A-76731EE1695E}" presName="compNode" presStyleCnt="0"/>
      <dgm:spPr/>
    </dgm:pt>
    <dgm:pt modelId="{9C169017-6D4B-4541-ABCD-64BBAAA321C4}" type="pres">
      <dgm:prSet presAssocID="{2C816FF7-8849-4DF1-BA2A-76731EE1695E}" presName="bgRect" presStyleLbl="bgShp" presStyleIdx="1" presStyleCnt="4"/>
      <dgm:spPr/>
    </dgm:pt>
    <dgm:pt modelId="{5BC47E5E-964C-43D2-95C2-24304C43E82C}" type="pres">
      <dgm:prSet presAssocID="{2C816FF7-8849-4DF1-BA2A-76731EE1695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98FAF2C5-AB1A-4E6D-AAAB-C9E509F33254}" type="pres">
      <dgm:prSet presAssocID="{2C816FF7-8849-4DF1-BA2A-76731EE1695E}" presName="spaceRect" presStyleCnt="0"/>
      <dgm:spPr/>
    </dgm:pt>
    <dgm:pt modelId="{5BC6CCB2-44B2-4F88-B4BB-A1DD3EB721D3}" type="pres">
      <dgm:prSet presAssocID="{2C816FF7-8849-4DF1-BA2A-76731EE1695E}" presName="parTx" presStyleLbl="revTx" presStyleIdx="1" presStyleCnt="4">
        <dgm:presLayoutVars>
          <dgm:chMax val="0"/>
          <dgm:chPref val="0"/>
        </dgm:presLayoutVars>
      </dgm:prSet>
      <dgm:spPr/>
    </dgm:pt>
    <dgm:pt modelId="{A3EB2B1D-7AA1-4B3B-91E6-C0C9DCF5E540}" type="pres">
      <dgm:prSet presAssocID="{C3B2D9F3-93DB-45DA-BF23-F418861FC1C4}" presName="sibTrans" presStyleCnt="0"/>
      <dgm:spPr/>
    </dgm:pt>
    <dgm:pt modelId="{995358C3-51EE-4395-A44E-C5B941D30BA7}" type="pres">
      <dgm:prSet presAssocID="{D5D25DF7-74C1-4187-844B-2557C2AEFFF1}" presName="compNode" presStyleCnt="0"/>
      <dgm:spPr/>
    </dgm:pt>
    <dgm:pt modelId="{B237690F-A7B5-41EE-ABE9-A392CAF865D3}" type="pres">
      <dgm:prSet presAssocID="{D5D25DF7-74C1-4187-844B-2557C2AEFFF1}" presName="bgRect" presStyleLbl="bgShp" presStyleIdx="2" presStyleCnt="4"/>
      <dgm:spPr/>
    </dgm:pt>
    <dgm:pt modelId="{7381F8FD-8622-4EDD-A0CE-6CF22A7EB6C4}" type="pres">
      <dgm:prSet presAssocID="{D5D25DF7-74C1-4187-844B-2557C2AEFF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30CE4A8-A7E2-40FC-87CC-F8FD4305A4FF}" type="pres">
      <dgm:prSet presAssocID="{D5D25DF7-74C1-4187-844B-2557C2AEFFF1}" presName="spaceRect" presStyleCnt="0"/>
      <dgm:spPr/>
    </dgm:pt>
    <dgm:pt modelId="{449AE70D-25C6-441A-99DF-9002A4BC45B3}" type="pres">
      <dgm:prSet presAssocID="{D5D25DF7-74C1-4187-844B-2557C2AEFFF1}" presName="parTx" presStyleLbl="revTx" presStyleIdx="2" presStyleCnt="4">
        <dgm:presLayoutVars>
          <dgm:chMax val="0"/>
          <dgm:chPref val="0"/>
        </dgm:presLayoutVars>
      </dgm:prSet>
      <dgm:spPr/>
    </dgm:pt>
    <dgm:pt modelId="{BA3B6DF9-40BE-46DA-B975-A0C099453349}" type="pres">
      <dgm:prSet presAssocID="{97B5C59A-535C-488F-992A-609A9F1560E1}" presName="sibTrans" presStyleCnt="0"/>
      <dgm:spPr/>
    </dgm:pt>
    <dgm:pt modelId="{9B70C431-248B-49BC-B214-FAFA6436C9F1}" type="pres">
      <dgm:prSet presAssocID="{AF21D0D3-41E4-4219-B1E5-EF04BE0330DF}" presName="compNode" presStyleCnt="0"/>
      <dgm:spPr/>
    </dgm:pt>
    <dgm:pt modelId="{C8DFE174-9272-49E8-A66E-872ACA530D95}" type="pres">
      <dgm:prSet presAssocID="{AF21D0D3-41E4-4219-B1E5-EF04BE0330DF}" presName="bgRect" presStyleLbl="bgShp" presStyleIdx="3" presStyleCnt="4"/>
      <dgm:spPr/>
    </dgm:pt>
    <dgm:pt modelId="{5A049EFC-71F7-4DCB-97C4-771AD25130AE}" type="pres">
      <dgm:prSet presAssocID="{AF21D0D3-41E4-4219-B1E5-EF04BE0330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2D3F63B7-E414-4F34-8EE1-30040CB9B3B5}" type="pres">
      <dgm:prSet presAssocID="{AF21D0D3-41E4-4219-B1E5-EF04BE0330DF}" presName="spaceRect" presStyleCnt="0"/>
      <dgm:spPr/>
    </dgm:pt>
    <dgm:pt modelId="{375D5B26-49AE-403F-91CC-4B38C5106ABB}" type="pres">
      <dgm:prSet presAssocID="{AF21D0D3-41E4-4219-B1E5-EF04BE0330D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E647F04-7E6A-4CE8-A1B3-373C5E5EE2C9}" type="presOf" srcId="{AF21D0D3-41E4-4219-B1E5-EF04BE0330DF}" destId="{375D5B26-49AE-403F-91CC-4B38C5106ABB}" srcOrd="0" destOrd="0" presId="urn:microsoft.com/office/officeart/2018/2/layout/IconVerticalSolidList"/>
    <dgm:cxn modelId="{73696D16-2BA7-4101-9636-E3F4880F6734}" srcId="{DD21C51E-97F3-46C8-8642-71058D91F970}" destId="{157AD1E3-0D16-4C07-B9EC-5ECFBE491C2B}" srcOrd="0" destOrd="0" parTransId="{363BF9A0-A2BF-44D3-AAF9-6F725F4313C4}" sibTransId="{4EC6B4D6-BC97-417B-B6C1-ABCA9C729E92}"/>
    <dgm:cxn modelId="{BCBF2E2B-AFE9-465F-8D2F-17B51E4A8172}" type="presOf" srcId="{157AD1E3-0D16-4C07-B9EC-5ECFBE491C2B}" destId="{DDF3ACED-5390-49DA-B853-DC020F440234}" srcOrd="0" destOrd="0" presId="urn:microsoft.com/office/officeart/2018/2/layout/IconVerticalSolidList"/>
    <dgm:cxn modelId="{9214462E-2C5D-4FDD-9AA6-E14118445BFD}" srcId="{DD21C51E-97F3-46C8-8642-71058D91F970}" destId="{2C816FF7-8849-4DF1-BA2A-76731EE1695E}" srcOrd="1" destOrd="0" parTransId="{24F3A4A5-0F53-4FFA-8FFF-3CA2C0102D1E}" sibTransId="{C3B2D9F3-93DB-45DA-BF23-F418861FC1C4}"/>
    <dgm:cxn modelId="{1361F24A-BEB7-4761-91A8-CC341E30F202}" srcId="{DD21C51E-97F3-46C8-8642-71058D91F970}" destId="{D5D25DF7-74C1-4187-844B-2557C2AEFFF1}" srcOrd="2" destOrd="0" parTransId="{6AB695CA-648D-49C5-A059-6F131DA9932B}" sibTransId="{97B5C59A-535C-488F-992A-609A9F1560E1}"/>
    <dgm:cxn modelId="{03519893-3571-4747-A895-15324EEE8167}" type="presOf" srcId="{DD21C51E-97F3-46C8-8642-71058D91F970}" destId="{84D29182-C42A-43DC-889E-299F08208F2C}" srcOrd="0" destOrd="0" presId="urn:microsoft.com/office/officeart/2018/2/layout/IconVerticalSolidList"/>
    <dgm:cxn modelId="{D099289A-CD73-404A-9C41-BAB73EDDB2D4}" type="presOf" srcId="{D5D25DF7-74C1-4187-844B-2557C2AEFFF1}" destId="{449AE70D-25C6-441A-99DF-9002A4BC45B3}" srcOrd="0" destOrd="0" presId="urn:microsoft.com/office/officeart/2018/2/layout/IconVerticalSolidList"/>
    <dgm:cxn modelId="{D46FECBA-1AE1-4065-91BC-BEB7B102FF60}" srcId="{DD21C51E-97F3-46C8-8642-71058D91F970}" destId="{AF21D0D3-41E4-4219-B1E5-EF04BE0330DF}" srcOrd="3" destOrd="0" parTransId="{4E51434A-A13E-4BF2-8CB2-895A83E0D83A}" sibTransId="{0C92D6D5-9E83-4849-AF41-DE7D2A7887E3}"/>
    <dgm:cxn modelId="{F97567FA-53F1-43A7-ACAF-5A59A4F002F5}" type="presOf" srcId="{2C816FF7-8849-4DF1-BA2A-76731EE1695E}" destId="{5BC6CCB2-44B2-4F88-B4BB-A1DD3EB721D3}" srcOrd="0" destOrd="0" presId="urn:microsoft.com/office/officeart/2018/2/layout/IconVerticalSolidList"/>
    <dgm:cxn modelId="{39CD1FB7-13EC-4040-8C71-4DCB31DBD708}" type="presParOf" srcId="{84D29182-C42A-43DC-889E-299F08208F2C}" destId="{C43538A6-37BF-47CD-BEA7-7D59AD6B4394}" srcOrd="0" destOrd="0" presId="urn:microsoft.com/office/officeart/2018/2/layout/IconVerticalSolidList"/>
    <dgm:cxn modelId="{6A0FB695-3D35-455D-904C-3670880B639E}" type="presParOf" srcId="{C43538A6-37BF-47CD-BEA7-7D59AD6B4394}" destId="{9726D6BA-06F3-4489-A4FC-DCD63BB9C490}" srcOrd="0" destOrd="0" presId="urn:microsoft.com/office/officeart/2018/2/layout/IconVerticalSolidList"/>
    <dgm:cxn modelId="{F7E0AA8C-B6B5-4706-8227-02849E365B81}" type="presParOf" srcId="{C43538A6-37BF-47CD-BEA7-7D59AD6B4394}" destId="{A585A6C4-C822-4536-A353-A89F04DCF947}" srcOrd="1" destOrd="0" presId="urn:microsoft.com/office/officeart/2018/2/layout/IconVerticalSolidList"/>
    <dgm:cxn modelId="{DB963958-C260-444C-97BE-B1C59F3B2FC1}" type="presParOf" srcId="{C43538A6-37BF-47CD-BEA7-7D59AD6B4394}" destId="{647FD832-59D3-4055-A7D4-714CC8CDB74D}" srcOrd="2" destOrd="0" presId="urn:microsoft.com/office/officeart/2018/2/layout/IconVerticalSolidList"/>
    <dgm:cxn modelId="{04B66E13-5101-45DF-9311-5ADE036E7518}" type="presParOf" srcId="{C43538A6-37BF-47CD-BEA7-7D59AD6B4394}" destId="{DDF3ACED-5390-49DA-B853-DC020F440234}" srcOrd="3" destOrd="0" presId="urn:microsoft.com/office/officeart/2018/2/layout/IconVerticalSolidList"/>
    <dgm:cxn modelId="{B8D4F0E3-7FDB-4464-959B-16922E707F29}" type="presParOf" srcId="{84D29182-C42A-43DC-889E-299F08208F2C}" destId="{03CA68CA-81DD-4CCB-BA80-45CE092BFED4}" srcOrd="1" destOrd="0" presId="urn:microsoft.com/office/officeart/2018/2/layout/IconVerticalSolidList"/>
    <dgm:cxn modelId="{6090182A-158C-47BF-B1E1-DBCC72CE25F9}" type="presParOf" srcId="{84D29182-C42A-43DC-889E-299F08208F2C}" destId="{2C6DB122-C99B-4C24-A7F5-264B84618ED8}" srcOrd="2" destOrd="0" presId="urn:microsoft.com/office/officeart/2018/2/layout/IconVerticalSolidList"/>
    <dgm:cxn modelId="{CF37B6E4-A709-40F3-ABC4-7868BC71007D}" type="presParOf" srcId="{2C6DB122-C99B-4C24-A7F5-264B84618ED8}" destId="{9C169017-6D4B-4541-ABCD-64BBAAA321C4}" srcOrd="0" destOrd="0" presId="urn:microsoft.com/office/officeart/2018/2/layout/IconVerticalSolidList"/>
    <dgm:cxn modelId="{A831C863-9B85-436E-9434-7FD7BE64DEB3}" type="presParOf" srcId="{2C6DB122-C99B-4C24-A7F5-264B84618ED8}" destId="{5BC47E5E-964C-43D2-95C2-24304C43E82C}" srcOrd="1" destOrd="0" presId="urn:microsoft.com/office/officeart/2018/2/layout/IconVerticalSolidList"/>
    <dgm:cxn modelId="{E019CE8C-4582-4823-8F9C-93A0330F405E}" type="presParOf" srcId="{2C6DB122-C99B-4C24-A7F5-264B84618ED8}" destId="{98FAF2C5-AB1A-4E6D-AAAB-C9E509F33254}" srcOrd="2" destOrd="0" presId="urn:microsoft.com/office/officeart/2018/2/layout/IconVerticalSolidList"/>
    <dgm:cxn modelId="{44798EC5-00FF-4469-839C-80A3B2689F01}" type="presParOf" srcId="{2C6DB122-C99B-4C24-A7F5-264B84618ED8}" destId="{5BC6CCB2-44B2-4F88-B4BB-A1DD3EB721D3}" srcOrd="3" destOrd="0" presId="urn:microsoft.com/office/officeart/2018/2/layout/IconVerticalSolidList"/>
    <dgm:cxn modelId="{F3D3F062-4ACA-4F04-A30A-5ACA0058843E}" type="presParOf" srcId="{84D29182-C42A-43DC-889E-299F08208F2C}" destId="{A3EB2B1D-7AA1-4B3B-91E6-C0C9DCF5E540}" srcOrd="3" destOrd="0" presId="urn:microsoft.com/office/officeart/2018/2/layout/IconVerticalSolidList"/>
    <dgm:cxn modelId="{6C7CA6E6-8341-457D-9950-CB93699550F5}" type="presParOf" srcId="{84D29182-C42A-43DC-889E-299F08208F2C}" destId="{995358C3-51EE-4395-A44E-C5B941D30BA7}" srcOrd="4" destOrd="0" presId="urn:microsoft.com/office/officeart/2018/2/layout/IconVerticalSolidList"/>
    <dgm:cxn modelId="{7D5E69E7-054F-42DF-9A07-D34F5DD1BE63}" type="presParOf" srcId="{995358C3-51EE-4395-A44E-C5B941D30BA7}" destId="{B237690F-A7B5-41EE-ABE9-A392CAF865D3}" srcOrd="0" destOrd="0" presId="urn:microsoft.com/office/officeart/2018/2/layout/IconVerticalSolidList"/>
    <dgm:cxn modelId="{2A6E74A6-BC2A-41DF-924A-24D47A2D7CD4}" type="presParOf" srcId="{995358C3-51EE-4395-A44E-C5B941D30BA7}" destId="{7381F8FD-8622-4EDD-A0CE-6CF22A7EB6C4}" srcOrd="1" destOrd="0" presId="urn:microsoft.com/office/officeart/2018/2/layout/IconVerticalSolidList"/>
    <dgm:cxn modelId="{B85B6625-83D6-4964-88E9-F0C06E99DA2B}" type="presParOf" srcId="{995358C3-51EE-4395-A44E-C5B941D30BA7}" destId="{230CE4A8-A7E2-40FC-87CC-F8FD4305A4FF}" srcOrd="2" destOrd="0" presId="urn:microsoft.com/office/officeart/2018/2/layout/IconVerticalSolidList"/>
    <dgm:cxn modelId="{DBF73E7D-BAC7-4F5C-BF4E-F87DE2F225D5}" type="presParOf" srcId="{995358C3-51EE-4395-A44E-C5B941D30BA7}" destId="{449AE70D-25C6-441A-99DF-9002A4BC45B3}" srcOrd="3" destOrd="0" presId="urn:microsoft.com/office/officeart/2018/2/layout/IconVerticalSolidList"/>
    <dgm:cxn modelId="{91032778-4020-41DC-9F2A-3881394C9BEA}" type="presParOf" srcId="{84D29182-C42A-43DC-889E-299F08208F2C}" destId="{BA3B6DF9-40BE-46DA-B975-A0C099453349}" srcOrd="5" destOrd="0" presId="urn:microsoft.com/office/officeart/2018/2/layout/IconVerticalSolidList"/>
    <dgm:cxn modelId="{FD9560A5-67FA-4CDF-8058-6E107F01492D}" type="presParOf" srcId="{84D29182-C42A-43DC-889E-299F08208F2C}" destId="{9B70C431-248B-49BC-B214-FAFA6436C9F1}" srcOrd="6" destOrd="0" presId="urn:microsoft.com/office/officeart/2018/2/layout/IconVerticalSolidList"/>
    <dgm:cxn modelId="{EF004252-5F99-4177-BA48-0CF21F845A50}" type="presParOf" srcId="{9B70C431-248B-49BC-B214-FAFA6436C9F1}" destId="{C8DFE174-9272-49E8-A66E-872ACA530D95}" srcOrd="0" destOrd="0" presId="urn:microsoft.com/office/officeart/2018/2/layout/IconVerticalSolidList"/>
    <dgm:cxn modelId="{43BA1653-E71C-49C4-8A6F-56CFB68FB880}" type="presParOf" srcId="{9B70C431-248B-49BC-B214-FAFA6436C9F1}" destId="{5A049EFC-71F7-4DCB-97C4-771AD25130AE}" srcOrd="1" destOrd="0" presId="urn:microsoft.com/office/officeart/2018/2/layout/IconVerticalSolidList"/>
    <dgm:cxn modelId="{DE3B6B04-3C06-44D7-9D7E-389FD2545A92}" type="presParOf" srcId="{9B70C431-248B-49BC-B214-FAFA6436C9F1}" destId="{2D3F63B7-E414-4F34-8EE1-30040CB9B3B5}" srcOrd="2" destOrd="0" presId="urn:microsoft.com/office/officeart/2018/2/layout/IconVerticalSolidList"/>
    <dgm:cxn modelId="{A4BBD458-0118-4042-97E9-81774885B3B2}" type="presParOf" srcId="{9B70C431-248B-49BC-B214-FAFA6436C9F1}" destId="{375D5B26-49AE-403F-91CC-4B38C5106A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22A8BD-2667-4B82-8315-16D86C9BD09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B2335-7FA2-4BD3-BE6E-8C086562FC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Model Accuracy: 77% </a:t>
          </a:r>
        </a:p>
      </dgm:t>
    </dgm:pt>
    <dgm:pt modelId="{ABE38D93-CB73-4056-8AE2-40AB28F71D78}" type="parTrans" cxnId="{FC4FAA7C-674D-43C6-9783-7A950ECBDA73}">
      <dgm:prSet/>
      <dgm:spPr/>
      <dgm:t>
        <a:bodyPr/>
        <a:lstStyle/>
        <a:p>
          <a:endParaRPr lang="en-US"/>
        </a:p>
      </dgm:t>
    </dgm:pt>
    <dgm:pt modelId="{40335448-EF7D-4C1C-8073-C6428520EFB5}" type="sibTrans" cxnId="{FC4FAA7C-674D-43C6-9783-7A950ECBDA73}">
      <dgm:prSet/>
      <dgm:spPr/>
      <dgm:t>
        <a:bodyPr/>
        <a:lstStyle/>
        <a:p>
          <a:endParaRPr lang="en-US"/>
        </a:p>
      </dgm:t>
    </dgm:pt>
    <dgm:pt modelId="{A5039ECF-F43F-40A9-9D70-67CCFDD34D3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Key Insights: </a:t>
          </a:r>
        </a:p>
      </dgm:t>
    </dgm:pt>
    <dgm:pt modelId="{D9E3C10D-22BB-44D8-B9EB-EA7D3E729992}" type="parTrans" cxnId="{B206DF15-23A5-478A-A37A-5BF3A8344712}">
      <dgm:prSet/>
      <dgm:spPr/>
      <dgm:t>
        <a:bodyPr/>
        <a:lstStyle/>
        <a:p>
          <a:endParaRPr lang="en-US"/>
        </a:p>
      </dgm:t>
    </dgm:pt>
    <dgm:pt modelId="{AA711101-4B00-41ED-B555-FF095E4EDE3A}" type="sibTrans" cxnId="{B206DF15-23A5-478A-A37A-5BF3A8344712}">
      <dgm:prSet/>
      <dgm:spPr/>
      <dgm:t>
        <a:bodyPr/>
        <a:lstStyle/>
        <a:p>
          <a:endParaRPr lang="en-US"/>
        </a:p>
      </dgm:t>
    </dgm:pt>
    <dgm:pt modelId="{9E986751-83E9-4756-B1CB-7908CF3F2F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Positive words like "good," "love," and "feel" are more frequent in positive tweets.</a:t>
          </a:r>
        </a:p>
      </dgm:t>
    </dgm:pt>
    <dgm:pt modelId="{321B52D2-0A20-4A77-BB86-A6A34A817C6F}" type="parTrans" cxnId="{5FBA618B-8982-4F02-8B68-DC3CDB5DABC0}">
      <dgm:prSet/>
      <dgm:spPr/>
      <dgm:t>
        <a:bodyPr/>
        <a:lstStyle/>
        <a:p>
          <a:endParaRPr lang="en-US"/>
        </a:p>
      </dgm:t>
    </dgm:pt>
    <dgm:pt modelId="{3FC4781B-7395-4163-AF57-4B5CB53B44E3}" type="sibTrans" cxnId="{5FBA618B-8982-4F02-8B68-DC3CDB5DABC0}">
      <dgm:prSet/>
      <dgm:spPr/>
      <dgm:t>
        <a:bodyPr/>
        <a:lstStyle/>
        <a:p>
          <a:endParaRPr lang="en-US"/>
        </a:p>
      </dgm:t>
    </dgm:pt>
    <dgm:pt modelId="{2B1852B9-93FF-4C36-9621-A4C4C11B64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Negative words like "work," "miss," and "hurt" dominate negative tweets.</a:t>
          </a:r>
        </a:p>
      </dgm:t>
    </dgm:pt>
    <dgm:pt modelId="{F531A78B-A9DB-40C6-A3F1-8A2F467D41F9}" type="parTrans" cxnId="{97683C30-31B1-4FF0-A137-E5E83FC8C46E}">
      <dgm:prSet/>
      <dgm:spPr/>
      <dgm:t>
        <a:bodyPr/>
        <a:lstStyle/>
        <a:p>
          <a:endParaRPr lang="en-US"/>
        </a:p>
      </dgm:t>
    </dgm:pt>
    <dgm:pt modelId="{ED064181-6E3A-4DD1-B333-47A50D54C196}" type="sibTrans" cxnId="{97683C30-31B1-4FF0-A137-E5E83FC8C46E}">
      <dgm:prSet/>
      <dgm:spPr/>
      <dgm:t>
        <a:bodyPr/>
        <a:lstStyle/>
        <a:p>
          <a:endParaRPr lang="en-US"/>
        </a:p>
      </dgm:t>
    </dgm:pt>
    <dgm:pt modelId="{FA61DB69-A013-4F0E-AC7D-7E43931A41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model struggles with ambiguous tweets (e.g., "Good job but I will expect more in future" - labeled negative).</a:t>
          </a:r>
        </a:p>
      </dgm:t>
    </dgm:pt>
    <dgm:pt modelId="{4804F479-9B56-404D-B8F5-A7FB9C8BF910}" type="parTrans" cxnId="{7F60155C-7F30-42AE-8D3E-1F1EB1593C53}">
      <dgm:prSet/>
      <dgm:spPr/>
      <dgm:t>
        <a:bodyPr/>
        <a:lstStyle/>
        <a:p>
          <a:endParaRPr lang="en-US"/>
        </a:p>
      </dgm:t>
    </dgm:pt>
    <dgm:pt modelId="{D48E694B-4456-4246-9C80-6B7620149B71}" type="sibTrans" cxnId="{7F60155C-7F30-42AE-8D3E-1F1EB1593C53}">
      <dgm:prSet/>
      <dgm:spPr/>
      <dgm:t>
        <a:bodyPr/>
        <a:lstStyle/>
        <a:p>
          <a:endParaRPr lang="en-US"/>
        </a:p>
      </dgm:t>
    </dgm:pt>
    <dgm:pt modelId="{2D3738AA-1440-4EEF-BB2B-E38276DD82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Dashboard Insights: </a:t>
          </a:r>
        </a:p>
      </dgm:t>
    </dgm:pt>
    <dgm:pt modelId="{4F82E0C6-E883-49CD-BA5C-79BBEE8A8672}" type="parTrans" cxnId="{D6316C5B-D4D0-4743-88D6-0D305AC955D1}">
      <dgm:prSet/>
      <dgm:spPr/>
      <dgm:t>
        <a:bodyPr/>
        <a:lstStyle/>
        <a:p>
          <a:endParaRPr lang="en-US"/>
        </a:p>
      </dgm:t>
    </dgm:pt>
    <dgm:pt modelId="{5A2A9EA1-A90B-4E59-A8F0-E6CEAB7005E3}" type="sibTrans" cxnId="{D6316C5B-D4D0-4743-88D6-0D305AC955D1}">
      <dgm:prSet/>
      <dgm:spPr/>
      <dgm:t>
        <a:bodyPr/>
        <a:lstStyle/>
        <a:p>
          <a:endParaRPr lang="en-US"/>
        </a:p>
      </dgm:t>
    </dgm:pt>
    <dgm:pt modelId="{9DF70801-4DCE-4D57-9C74-4B076105E1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 distribution of sentiments (800K positive, 800K negative).</a:t>
          </a:r>
        </a:p>
      </dgm:t>
    </dgm:pt>
    <dgm:pt modelId="{325A93A2-ADA1-46D2-B229-A8577960612C}" type="parTrans" cxnId="{CB03382F-68FF-4A6D-B6AE-6E7F28166C87}">
      <dgm:prSet/>
      <dgm:spPr/>
      <dgm:t>
        <a:bodyPr/>
        <a:lstStyle/>
        <a:p>
          <a:endParaRPr lang="en-US"/>
        </a:p>
      </dgm:t>
    </dgm:pt>
    <dgm:pt modelId="{40E789F9-B643-4F40-B162-4BB2604151C6}" type="sibTrans" cxnId="{CB03382F-68FF-4A6D-B6AE-6E7F28166C87}">
      <dgm:prSet/>
      <dgm:spPr/>
      <dgm:t>
        <a:bodyPr/>
        <a:lstStyle/>
        <a:p>
          <a:endParaRPr lang="en-US"/>
        </a:p>
      </dgm:t>
    </dgm:pt>
    <dgm:pt modelId="{09C78CCA-67ED-4E0B-A984-48C5EF84BC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Top words provide actionable insights for businesses (e.g., addressing "work"-related complaints).</a:t>
          </a:r>
        </a:p>
      </dgm:t>
    </dgm:pt>
    <dgm:pt modelId="{60DE7C42-CB22-434E-A47F-ECE147A12EA0}" type="parTrans" cxnId="{43D9F91D-A5FF-4A4B-8A26-0A559CAE1D39}">
      <dgm:prSet/>
      <dgm:spPr/>
      <dgm:t>
        <a:bodyPr/>
        <a:lstStyle/>
        <a:p>
          <a:endParaRPr lang="en-US"/>
        </a:p>
      </dgm:t>
    </dgm:pt>
    <dgm:pt modelId="{4743A242-7B7E-4956-861B-1FF5A6823385}" type="sibTrans" cxnId="{43D9F91D-A5FF-4A4B-8A26-0A559CAE1D39}">
      <dgm:prSet/>
      <dgm:spPr/>
      <dgm:t>
        <a:bodyPr/>
        <a:lstStyle/>
        <a:p>
          <a:endParaRPr lang="en-US"/>
        </a:p>
      </dgm:t>
    </dgm:pt>
    <dgm:pt modelId="{82965874-74CD-469E-83BB-AC454A3608B8}" type="pres">
      <dgm:prSet presAssocID="{2C22A8BD-2667-4B82-8315-16D86C9BD09F}" presName="root" presStyleCnt="0">
        <dgm:presLayoutVars>
          <dgm:dir/>
          <dgm:resizeHandles val="exact"/>
        </dgm:presLayoutVars>
      </dgm:prSet>
      <dgm:spPr/>
    </dgm:pt>
    <dgm:pt modelId="{34A2EBFE-BF56-45A9-8441-0F3CF24C12C6}" type="pres">
      <dgm:prSet presAssocID="{42CB2335-7FA2-4BD3-BE6E-8C086562FC3A}" presName="compNode" presStyleCnt="0"/>
      <dgm:spPr/>
    </dgm:pt>
    <dgm:pt modelId="{BF33959A-5BA5-4BB6-8C2B-DC38B5DC673D}" type="pres">
      <dgm:prSet presAssocID="{42CB2335-7FA2-4BD3-BE6E-8C086562FC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1FE887DD-6EC4-44ED-A6EE-8F422413AE7D}" type="pres">
      <dgm:prSet presAssocID="{42CB2335-7FA2-4BD3-BE6E-8C086562FC3A}" presName="iconSpace" presStyleCnt="0"/>
      <dgm:spPr/>
    </dgm:pt>
    <dgm:pt modelId="{0EFB19A7-4267-4C66-8B5C-FF50EB12C246}" type="pres">
      <dgm:prSet presAssocID="{42CB2335-7FA2-4BD3-BE6E-8C086562FC3A}" presName="parTx" presStyleLbl="revTx" presStyleIdx="0" presStyleCnt="6">
        <dgm:presLayoutVars>
          <dgm:chMax val="0"/>
          <dgm:chPref val="0"/>
        </dgm:presLayoutVars>
      </dgm:prSet>
      <dgm:spPr/>
    </dgm:pt>
    <dgm:pt modelId="{32D10A7B-5566-411D-8C12-A52B0C04FF56}" type="pres">
      <dgm:prSet presAssocID="{42CB2335-7FA2-4BD3-BE6E-8C086562FC3A}" presName="txSpace" presStyleCnt="0"/>
      <dgm:spPr/>
    </dgm:pt>
    <dgm:pt modelId="{D10D5980-DF8F-4C0D-A101-69B7D188FD8D}" type="pres">
      <dgm:prSet presAssocID="{42CB2335-7FA2-4BD3-BE6E-8C086562FC3A}" presName="desTx" presStyleLbl="revTx" presStyleIdx="1" presStyleCnt="6">
        <dgm:presLayoutVars/>
      </dgm:prSet>
      <dgm:spPr/>
    </dgm:pt>
    <dgm:pt modelId="{EB8E9B49-8ABE-4F62-B0E3-EDF4DF792667}" type="pres">
      <dgm:prSet presAssocID="{40335448-EF7D-4C1C-8073-C6428520EFB5}" presName="sibTrans" presStyleCnt="0"/>
      <dgm:spPr/>
    </dgm:pt>
    <dgm:pt modelId="{9A12355A-F3B7-4B7B-BAD0-B3B745C73813}" type="pres">
      <dgm:prSet presAssocID="{A5039ECF-F43F-40A9-9D70-67CCFDD34D3E}" presName="compNode" presStyleCnt="0"/>
      <dgm:spPr/>
    </dgm:pt>
    <dgm:pt modelId="{773F9CD5-36D3-4B46-84EB-64E729DB1863}" type="pres">
      <dgm:prSet presAssocID="{A5039ECF-F43F-40A9-9D70-67CCFDD34D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2E2591E7-173C-4C4B-9890-9B5F6D04946D}" type="pres">
      <dgm:prSet presAssocID="{A5039ECF-F43F-40A9-9D70-67CCFDD34D3E}" presName="iconSpace" presStyleCnt="0"/>
      <dgm:spPr/>
    </dgm:pt>
    <dgm:pt modelId="{A57DC4EF-36C3-44A7-913E-0210F6D724FB}" type="pres">
      <dgm:prSet presAssocID="{A5039ECF-F43F-40A9-9D70-67CCFDD34D3E}" presName="parTx" presStyleLbl="revTx" presStyleIdx="2" presStyleCnt="6">
        <dgm:presLayoutVars>
          <dgm:chMax val="0"/>
          <dgm:chPref val="0"/>
        </dgm:presLayoutVars>
      </dgm:prSet>
      <dgm:spPr/>
    </dgm:pt>
    <dgm:pt modelId="{FD5C827D-51D6-46D6-A069-6442D58BB5CB}" type="pres">
      <dgm:prSet presAssocID="{A5039ECF-F43F-40A9-9D70-67CCFDD34D3E}" presName="txSpace" presStyleCnt="0"/>
      <dgm:spPr/>
    </dgm:pt>
    <dgm:pt modelId="{66EF5217-9FB5-4784-9BFD-59F6E0ABC74D}" type="pres">
      <dgm:prSet presAssocID="{A5039ECF-F43F-40A9-9D70-67CCFDD34D3E}" presName="desTx" presStyleLbl="revTx" presStyleIdx="3" presStyleCnt="6">
        <dgm:presLayoutVars/>
      </dgm:prSet>
      <dgm:spPr/>
    </dgm:pt>
    <dgm:pt modelId="{32E87DBB-F70B-4351-974B-1099A05EDB03}" type="pres">
      <dgm:prSet presAssocID="{AA711101-4B00-41ED-B555-FF095E4EDE3A}" presName="sibTrans" presStyleCnt="0"/>
      <dgm:spPr/>
    </dgm:pt>
    <dgm:pt modelId="{4A7A31A2-59B9-4D38-B237-C02BEA65CEAC}" type="pres">
      <dgm:prSet presAssocID="{2D3738AA-1440-4EEF-BB2B-E38276DD82A8}" presName="compNode" presStyleCnt="0"/>
      <dgm:spPr/>
    </dgm:pt>
    <dgm:pt modelId="{02A5A7AC-408F-4E74-B32B-F74E6D66ABF5}" type="pres">
      <dgm:prSet presAssocID="{2D3738AA-1440-4EEF-BB2B-E38276DD82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52551E5-DD8C-4315-8970-5789AEBB67DC}" type="pres">
      <dgm:prSet presAssocID="{2D3738AA-1440-4EEF-BB2B-E38276DD82A8}" presName="iconSpace" presStyleCnt="0"/>
      <dgm:spPr/>
    </dgm:pt>
    <dgm:pt modelId="{80FEBC16-EBB1-40D4-A2E4-655D33D106F5}" type="pres">
      <dgm:prSet presAssocID="{2D3738AA-1440-4EEF-BB2B-E38276DD82A8}" presName="parTx" presStyleLbl="revTx" presStyleIdx="4" presStyleCnt="6">
        <dgm:presLayoutVars>
          <dgm:chMax val="0"/>
          <dgm:chPref val="0"/>
        </dgm:presLayoutVars>
      </dgm:prSet>
      <dgm:spPr/>
    </dgm:pt>
    <dgm:pt modelId="{A283A548-C26F-4CB4-8638-F562B7845C92}" type="pres">
      <dgm:prSet presAssocID="{2D3738AA-1440-4EEF-BB2B-E38276DD82A8}" presName="txSpace" presStyleCnt="0"/>
      <dgm:spPr/>
    </dgm:pt>
    <dgm:pt modelId="{EDCFD157-770B-4712-975E-128BBB6F7176}" type="pres">
      <dgm:prSet presAssocID="{2D3738AA-1440-4EEF-BB2B-E38276DD82A8}" presName="desTx" presStyleLbl="revTx" presStyleIdx="5" presStyleCnt="6">
        <dgm:presLayoutVars/>
      </dgm:prSet>
      <dgm:spPr/>
    </dgm:pt>
  </dgm:ptLst>
  <dgm:cxnLst>
    <dgm:cxn modelId="{B206DF15-23A5-478A-A37A-5BF3A8344712}" srcId="{2C22A8BD-2667-4B82-8315-16D86C9BD09F}" destId="{A5039ECF-F43F-40A9-9D70-67CCFDD34D3E}" srcOrd="1" destOrd="0" parTransId="{D9E3C10D-22BB-44D8-B9EB-EA7D3E729992}" sibTransId="{AA711101-4B00-41ED-B555-FF095E4EDE3A}"/>
    <dgm:cxn modelId="{D3773918-E105-4372-B25F-D92663EEF166}" type="presOf" srcId="{09C78CCA-67ED-4E0B-A984-48C5EF84BCB3}" destId="{EDCFD157-770B-4712-975E-128BBB6F7176}" srcOrd="0" destOrd="1" presId="urn:microsoft.com/office/officeart/2018/2/layout/IconLabelDescriptionList"/>
    <dgm:cxn modelId="{43D9F91D-A5FF-4A4B-8A26-0A559CAE1D39}" srcId="{2D3738AA-1440-4EEF-BB2B-E38276DD82A8}" destId="{09C78CCA-67ED-4E0B-A984-48C5EF84BCB3}" srcOrd="1" destOrd="0" parTransId="{60DE7C42-CB22-434E-A47F-ECE147A12EA0}" sibTransId="{4743A242-7B7E-4956-861B-1FF5A6823385}"/>
    <dgm:cxn modelId="{CB03382F-68FF-4A6D-B6AE-6E7F28166C87}" srcId="{2D3738AA-1440-4EEF-BB2B-E38276DD82A8}" destId="{9DF70801-4DCE-4D57-9C74-4B076105E159}" srcOrd="0" destOrd="0" parTransId="{325A93A2-ADA1-46D2-B229-A8577960612C}" sibTransId="{40E789F9-B643-4F40-B162-4BB2604151C6}"/>
    <dgm:cxn modelId="{97683C30-31B1-4FF0-A137-E5E83FC8C46E}" srcId="{A5039ECF-F43F-40A9-9D70-67CCFDD34D3E}" destId="{2B1852B9-93FF-4C36-9621-A4C4C11B649C}" srcOrd="1" destOrd="0" parTransId="{F531A78B-A9DB-40C6-A3F1-8A2F467D41F9}" sibTransId="{ED064181-6E3A-4DD1-B333-47A50D54C196}"/>
    <dgm:cxn modelId="{D937F232-0864-4970-99A3-8F17D3DCF647}" type="presOf" srcId="{FA61DB69-A013-4F0E-AC7D-7E43931A4121}" destId="{66EF5217-9FB5-4784-9BFD-59F6E0ABC74D}" srcOrd="0" destOrd="2" presId="urn:microsoft.com/office/officeart/2018/2/layout/IconLabelDescriptionList"/>
    <dgm:cxn modelId="{D6316C5B-D4D0-4743-88D6-0D305AC955D1}" srcId="{2C22A8BD-2667-4B82-8315-16D86C9BD09F}" destId="{2D3738AA-1440-4EEF-BB2B-E38276DD82A8}" srcOrd="2" destOrd="0" parTransId="{4F82E0C6-E883-49CD-BA5C-79BBEE8A8672}" sibTransId="{5A2A9EA1-A90B-4E59-A8F0-E6CEAB7005E3}"/>
    <dgm:cxn modelId="{7F60155C-7F30-42AE-8D3E-1F1EB1593C53}" srcId="{A5039ECF-F43F-40A9-9D70-67CCFDD34D3E}" destId="{FA61DB69-A013-4F0E-AC7D-7E43931A4121}" srcOrd="2" destOrd="0" parTransId="{4804F479-9B56-404D-B8F5-A7FB9C8BF910}" sibTransId="{D48E694B-4456-4246-9C80-6B7620149B71}"/>
    <dgm:cxn modelId="{FE224D63-2388-4F64-98E0-0551158580A5}" type="presOf" srcId="{2C22A8BD-2667-4B82-8315-16D86C9BD09F}" destId="{82965874-74CD-469E-83BB-AC454A3608B8}" srcOrd="0" destOrd="0" presId="urn:microsoft.com/office/officeart/2018/2/layout/IconLabelDescriptionList"/>
    <dgm:cxn modelId="{9D7E7767-101E-4F6F-84FB-359F6C39280A}" type="presOf" srcId="{9DF70801-4DCE-4D57-9C74-4B076105E159}" destId="{EDCFD157-770B-4712-975E-128BBB6F7176}" srcOrd="0" destOrd="0" presId="urn:microsoft.com/office/officeart/2018/2/layout/IconLabelDescriptionList"/>
    <dgm:cxn modelId="{43667879-CC09-4E04-B4E5-49244165E645}" type="presOf" srcId="{A5039ECF-F43F-40A9-9D70-67CCFDD34D3E}" destId="{A57DC4EF-36C3-44A7-913E-0210F6D724FB}" srcOrd="0" destOrd="0" presId="urn:microsoft.com/office/officeart/2018/2/layout/IconLabelDescriptionList"/>
    <dgm:cxn modelId="{FC4FAA7C-674D-43C6-9783-7A950ECBDA73}" srcId="{2C22A8BD-2667-4B82-8315-16D86C9BD09F}" destId="{42CB2335-7FA2-4BD3-BE6E-8C086562FC3A}" srcOrd="0" destOrd="0" parTransId="{ABE38D93-CB73-4056-8AE2-40AB28F71D78}" sibTransId="{40335448-EF7D-4C1C-8073-C6428520EFB5}"/>
    <dgm:cxn modelId="{5FBA618B-8982-4F02-8B68-DC3CDB5DABC0}" srcId="{A5039ECF-F43F-40A9-9D70-67CCFDD34D3E}" destId="{9E986751-83E9-4756-B1CB-7908CF3F2F97}" srcOrd="0" destOrd="0" parTransId="{321B52D2-0A20-4A77-BB86-A6A34A817C6F}" sibTransId="{3FC4781B-7395-4163-AF57-4B5CB53B44E3}"/>
    <dgm:cxn modelId="{23FB79B4-019B-4146-AB90-3433526550DD}" type="presOf" srcId="{9E986751-83E9-4756-B1CB-7908CF3F2F97}" destId="{66EF5217-9FB5-4784-9BFD-59F6E0ABC74D}" srcOrd="0" destOrd="0" presId="urn:microsoft.com/office/officeart/2018/2/layout/IconLabelDescriptionList"/>
    <dgm:cxn modelId="{2BC073CD-33B4-405F-96EB-95DB93AC0C13}" type="presOf" srcId="{42CB2335-7FA2-4BD3-BE6E-8C086562FC3A}" destId="{0EFB19A7-4267-4C66-8B5C-FF50EB12C246}" srcOrd="0" destOrd="0" presId="urn:microsoft.com/office/officeart/2018/2/layout/IconLabelDescriptionList"/>
    <dgm:cxn modelId="{34974DEA-0134-4208-B2A8-E6CED9B8B8A6}" type="presOf" srcId="{2B1852B9-93FF-4C36-9621-A4C4C11B649C}" destId="{66EF5217-9FB5-4784-9BFD-59F6E0ABC74D}" srcOrd="0" destOrd="1" presId="urn:microsoft.com/office/officeart/2018/2/layout/IconLabelDescriptionList"/>
    <dgm:cxn modelId="{392DF4EF-20A6-4318-9256-939B74162BF1}" type="presOf" srcId="{2D3738AA-1440-4EEF-BB2B-E38276DD82A8}" destId="{80FEBC16-EBB1-40D4-A2E4-655D33D106F5}" srcOrd="0" destOrd="0" presId="urn:microsoft.com/office/officeart/2018/2/layout/IconLabelDescriptionList"/>
    <dgm:cxn modelId="{99EED267-10FD-4355-9489-E246F33ADFEA}" type="presParOf" srcId="{82965874-74CD-469E-83BB-AC454A3608B8}" destId="{34A2EBFE-BF56-45A9-8441-0F3CF24C12C6}" srcOrd="0" destOrd="0" presId="urn:microsoft.com/office/officeart/2018/2/layout/IconLabelDescriptionList"/>
    <dgm:cxn modelId="{9D87E1C2-FA4C-43B6-9A67-896F751F36EC}" type="presParOf" srcId="{34A2EBFE-BF56-45A9-8441-0F3CF24C12C6}" destId="{BF33959A-5BA5-4BB6-8C2B-DC38B5DC673D}" srcOrd="0" destOrd="0" presId="urn:microsoft.com/office/officeart/2018/2/layout/IconLabelDescriptionList"/>
    <dgm:cxn modelId="{61CB7E56-D520-4C7A-8158-AE0D65946D89}" type="presParOf" srcId="{34A2EBFE-BF56-45A9-8441-0F3CF24C12C6}" destId="{1FE887DD-6EC4-44ED-A6EE-8F422413AE7D}" srcOrd="1" destOrd="0" presId="urn:microsoft.com/office/officeart/2018/2/layout/IconLabelDescriptionList"/>
    <dgm:cxn modelId="{17281E70-D2D0-47E2-86C0-DBD84C049334}" type="presParOf" srcId="{34A2EBFE-BF56-45A9-8441-0F3CF24C12C6}" destId="{0EFB19A7-4267-4C66-8B5C-FF50EB12C246}" srcOrd="2" destOrd="0" presId="urn:microsoft.com/office/officeart/2018/2/layout/IconLabelDescriptionList"/>
    <dgm:cxn modelId="{58B842A6-CC5B-4F55-8992-C2D48270D11D}" type="presParOf" srcId="{34A2EBFE-BF56-45A9-8441-0F3CF24C12C6}" destId="{32D10A7B-5566-411D-8C12-A52B0C04FF56}" srcOrd="3" destOrd="0" presId="urn:microsoft.com/office/officeart/2018/2/layout/IconLabelDescriptionList"/>
    <dgm:cxn modelId="{94642313-CB78-4F67-BD7B-AA0EE6D3CA6C}" type="presParOf" srcId="{34A2EBFE-BF56-45A9-8441-0F3CF24C12C6}" destId="{D10D5980-DF8F-4C0D-A101-69B7D188FD8D}" srcOrd="4" destOrd="0" presId="urn:microsoft.com/office/officeart/2018/2/layout/IconLabelDescriptionList"/>
    <dgm:cxn modelId="{A4C4A88E-CC66-47F1-AA3D-4086FEE25A48}" type="presParOf" srcId="{82965874-74CD-469E-83BB-AC454A3608B8}" destId="{EB8E9B49-8ABE-4F62-B0E3-EDF4DF792667}" srcOrd="1" destOrd="0" presId="urn:microsoft.com/office/officeart/2018/2/layout/IconLabelDescriptionList"/>
    <dgm:cxn modelId="{471D0E14-2E96-48E6-AD6F-3525A7DC10F0}" type="presParOf" srcId="{82965874-74CD-469E-83BB-AC454A3608B8}" destId="{9A12355A-F3B7-4B7B-BAD0-B3B745C73813}" srcOrd="2" destOrd="0" presId="urn:microsoft.com/office/officeart/2018/2/layout/IconLabelDescriptionList"/>
    <dgm:cxn modelId="{0A31C853-AD86-4454-9C4D-9B9167F9EA4D}" type="presParOf" srcId="{9A12355A-F3B7-4B7B-BAD0-B3B745C73813}" destId="{773F9CD5-36D3-4B46-84EB-64E729DB1863}" srcOrd="0" destOrd="0" presId="urn:microsoft.com/office/officeart/2018/2/layout/IconLabelDescriptionList"/>
    <dgm:cxn modelId="{FB6FD0C9-5EA3-4BB8-BE62-448CDE3CE143}" type="presParOf" srcId="{9A12355A-F3B7-4B7B-BAD0-B3B745C73813}" destId="{2E2591E7-173C-4C4B-9890-9B5F6D04946D}" srcOrd="1" destOrd="0" presId="urn:microsoft.com/office/officeart/2018/2/layout/IconLabelDescriptionList"/>
    <dgm:cxn modelId="{5B6853FD-B031-4DE4-BC93-A7DF67A72530}" type="presParOf" srcId="{9A12355A-F3B7-4B7B-BAD0-B3B745C73813}" destId="{A57DC4EF-36C3-44A7-913E-0210F6D724FB}" srcOrd="2" destOrd="0" presId="urn:microsoft.com/office/officeart/2018/2/layout/IconLabelDescriptionList"/>
    <dgm:cxn modelId="{2822472B-642B-491B-B9B8-BBBA4389E520}" type="presParOf" srcId="{9A12355A-F3B7-4B7B-BAD0-B3B745C73813}" destId="{FD5C827D-51D6-46D6-A069-6442D58BB5CB}" srcOrd="3" destOrd="0" presId="urn:microsoft.com/office/officeart/2018/2/layout/IconLabelDescriptionList"/>
    <dgm:cxn modelId="{4AFE419E-BE3C-4955-99C9-6BC272195D5F}" type="presParOf" srcId="{9A12355A-F3B7-4B7B-BAD0-B3B745C73813}" destId="{66EF5217-9FB5-4784-9BFD-59F6E0ABC74D}" srcOrd="4" destOrd="0" presId="urn:microsoft.com/office/officeart/2018/2/layout/IconLabelDescriptionList"/>
    <dgm:cxn modelId="{B4EFF698-F34D-4A54-BE90-A660B89ECDB2}" type="presParOf" srcId="{82965874-74CD-469E-83BB-AC454A3608B8}" destId="{32E87DBB-F70B-4351-974B-1099A05EDB03}" srcOrd="3" destOrd="0" presId="urn:microsoft.com/office/officeart/2018/2/layout/IconLabelDescriptionList"/>
    <dgm:cxn modelId="{9B0C1266-CFA1-4674-9BEB-BDD074122C5D}" type="presParOf" srcId="{82965874-74CD-469E-83BB-AC454A3608B8}" destId="{4A7A31A2-59B9-4D38-B237-C02BEA65CEAC}" srcOrd="4" destOrd="0" presId="urn:microsoft.com/office/officeart/2018/2/layout/IconLabelDescriptionList"/>
    <dgm:cxn modelId="{28F99B02-A4EA-4494-85F9-E7690833B106}" type="presParOf" srcId="{4A7A31A2-59B9-4D38-B237-C02BEA65CEAC}" destId="{02A5A7AC-408F-4E74-B32B-F74E6D66ABF5}" srcOrd="0" destOrd="0" presId="urn:microsoft.com/office/officeart/2018/2/layout/IconLabelDescriptionList"/>
    <dgm:cxn modelId="{84B9DE0A-F269-4E13-BA54-A47482799490}" type="presParOf" srcId="{4A7A31A2-59B9-4D38-B237-C02BEA65CEAC}" destId="{D52551E5-DD8C-4315-8970-5789AEBB67DC}" srcOrd="1" destOrd="0" presId="urn:microsoft.com/office/officeart/2018/2/layout/IconLabelDescriptionList"/>
    <dgm:cxn modelId="{4C86F829-6C17-4CA9-84CA-28B6C6D4BCEA}" type="presParOf" srcId="{4A7A31A2-59B9-4D38-B237-C02BEA65CEAC}" destId="{80FEBC16-EBB1-40D4-A2E4-655D33D106F5}" srcOrd="2" destOrd="0" presId="urn:microsoft.com/office/officeart/2018/2/layout/IconLabelDescriptionList"/>
    <dgm:cxn modelId="{100D0A95-D015-4C0E-9C25-990604C00256}" type="presParOf" srcId="{4A7A31A2-59B9-4D38-B237-C02BEA65CEAC}" destId="{A283A548-C26F-4CB4-8638-F562B7845C92}" srcOrd="3" destOrd="0" presId="urn:microsoft.com/office/officeart/2018/2/layout/IconLabelDescriptionList"/>
    <dgm:cxn modelId="{62975A91-1F4B-42E4-9CCC-AC9FE05B44D3}" type="presParOf" srcId="{4A7A31A2-59B9-4D38-B237-C02BEA65CEAC}" destId="{EDCFD157-770B-4712-975E-128BBB6F717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4EF42E-60AB-45B5-8165-D60A651889B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D19819-BC1E-4217-92E7-F17023FD95D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Conclusion: </a:t>
          </a:r>
        </a:p>
      </dgm:t>
    </dgm:pt>
    <dgm:pt modelId="{DCCFEACA-7E39-438F-8BA7-F72ABA92C6E4}" type="parTrans" cxnId="{A8D40EC5-F35E-40F6-8B2E-D898F9608594}">
      <dgm:prSet/>
      <dgm:spPr/>
      <dgm:t>
        <a:bodyPr/>
        <a:lstStyle/>
        <a:p>
          <a:endParaRPr lang="en-US"/>
        </a:p>
      </dgm:t>
    </dgm:pt>
    <dgm:pt modelId="{35A2171E-85E9-4E94-92E3-BBD9E8E469BE}" type="sibTrans" cxnId="{A8D40EC5-F35E-40F6-8B2E-D898F9608594}">
      <dgm:prSet/>
      <dgm:spPr/>
      <dgm:t>
        <a:bodyPr/>
        <a:lstStyle/>
        <a:p>
          <a:endParaRPr lang="en-US"/>
        </a:p>
      </dgm:t>
    </dgm:pt>
    <dgm:pt modelId="{761D55FD-4A45-45C1-B8FA-20738F8F3C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Successfully built a sentiment analysis solution using Python, Azure Data Factory, and Tableau.</a:t>
          </a:r>
        </a:p>
      </dgm:t>
    </dgm:pt>
    <dgm:pt modelId="{453DAF1B-112D-46CA-B6BB-E1BACDD92FAE}" type="parTrans" cxnId="{32AF6302-9E78-4257-8537-F333167DD6A8}">
      <dgm:prSet/>
      <dgm:spPr/>
      <dgm:t>
        <a:bodyPr/>
        <a:lstStyle/>
        <a:p>
          <a:endParaRPr lang="en-US"/>
        </a:p>
      </dgm:t>
    </dgm:pt>
    <dgm:pt modelId="{2E076A34-9442-47D7-998A-86A5D3B74EFA}" type="sibTrans" cxnId="{32AF6302-9E78-4257-8537-F333167DD6A8}">
      <dgm:prSet/>
      <dgm:spPr/>
      <dgm:t>
        <a:bodyPr/>
        <a:lstStyle/>
        <a:p>
          <a:endParaRPr lang="en-US"/>
        </a:p>
      </dgm:t>
    </dgm:pt>
    <dgm:pt modelId="{B8F8A719-D797-4F04-91FA-C2D961697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Achieved 77% accuracy with actionable insights from visualizations.</a:t>
          </a:r>
        </a:p>
      </dgm:t>
    </dgm:pt>
    <dgm:pt modelId="{13D38540-282E-4F33-B777-42970730DD56}" type="parTrans" cxnId="{6CA44AFE-7D1F-4B02-BEE7-C99D81C29B83}">
      <dgm:prSet/>
      <dgm:spPr/>
      <dgm:t>
        <a:bodyPr/>
        <a:lstStyle/>
        <a:p>
          <a:endParaRPr lang="en-US"/>
        </a:p>
      </dgm:t>
    </dgm:pt>
    <dgm:pt modelId="{F4E2F9B0-13D0-442B-A04D-321092A49773}" type="sibTrans" cxnId="{6CA44AFE-7D1F-4B02-BEE7-C99D81C29B83}">
      <dgm:prSet/>
      <dgm:spPr/>
      <dgm:t>
        <a:bodyPr/>
        <a:lstStyle/>
        <a:p>
          <a:endParaRPr lang="en-US"/>
        </a:p>
      </dgm:t>
    </dgm:pt>
    <dgm:pt modelId="{37F85D32-30A3-4311-B0E3-1D11694AC10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Future Work: </a:t>
          </a:r>
        </a:p>
      </dgm:t>
    </dgm:pt>
    <dgm:pt modelId="{831BB692-D2AE-4176-AE02-3F11C388A102}" type="parTrans" cxnId="{1A6EA612-3A72-402D-8ED7-76EA48DEC68E}">
      <dgm:prSet/>
      <dgm:spPr/>
      <dgm:t>
        <a:bodyPr/>
        <a:lstStyle/>
        <a:p>
          <a:endParaRPr lang="en-US"/>
        </a:p>
      </dgm:t>
    </dgm:pt>
    <dgm:pt modelId="{E0CD993F-EFC9-492A-B556-8437CFB4342C}" type="sibTrans" cxnId="{1A6EA612-3A72-402D-8ED7-76EA48DEC68E}">
      <dgm:prSet/>
      <dgm:spPr/>
      <dgm:t>
        <a:bodyPr/>
        <a:lstStyle/>
        <a:p>
          <a:endParaRPr lang="en-US"/>
        </a:p>
      </dgm:t>
    </dgm:pt>
    <dgm:pt modelId="{58EFE4B4-79FB-442E-9561-264A23B109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Extend to multiclass sentiment analysis (positive, negative, neutral).</a:t>
          </a:r>
        </a:p>
      </dgm:t>
    </dgm:pt>
    <dgm:pt modelId="{0483F6C0-F34F-4F13-87B6-7B0126C3375B}" type="parTrans" cxnId="{56FA5FF6-3F43-4DD1-99AD-50F92149CAE8}">
      <dgm:prSet/>
      <dgm:spPr/>
      <dgm:t>
        <a:bodyPr/>
        <a:lstStyle/>
        <a:p>
          <a:endParaRPr lang="en-US"/>
        </a:p>
      </dgm:t>
    </dgm:pt>
    <dgm:pt modelId="{019A1DB0-FBFB-4C4C-8A43-C460E23E9047}" type="sibTrans" cxnId="{56FA5FF6-3F43-4DD1-99AD-50F92149CAE8}">
      <dgm:prSet/>
      <dgm:spPr/>
      <dgm:t>
        <a:bodyPr/>
        <a:lstStyle/>
        <a:p>
          <a:endParaRPr lang="en-US"/>
        </a:p>
      </dgm:t>
    </dgm:pt>
    <dgm:pt modelId="{F37606DB-A100-4B7F-BFF7-53F15350D1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Explore deep learning models like LSTMs or Transformers for better accuracy.</a:t>
          </a:r>
        </a:p>
      </dgm:t>
    </dgm:pt>
    <dgm:pt modelId="{B17BFA60-C0BA-49C4-A400-8C0674997713}" type="parTrans" cxnId="{04BF208E-ABBA-404B-B538-933C8952F881}">
      <dgm:prSet/>
      <dgm:spPr/>
      <dgm:t>
        <a:bodyPr/>
        <a:lstStyle/>
        <a:p>
          <a:endParaRPr lang="en-US"/>
        </a:p>
      </dgm:t>
    </dgm:pt>
    <dgm:pt modelId="{9C7E6A4E-17A5-4216-BC39-A73ED3123CBB}" type="sibTrans" cxnId="{04BF208E-ABBA-404B-B538-933C8952F881}">
      <dgm:prSet/>
      <dgm:spPr/>
      <dgm:t>
        <a:bodyPr/>
        <a:lstStyle/>
        <a:p>
          <a:endParaRPr lang="en-US"/>
        </a:p>
      </dgm:t>
    </dgm:pt>
    <dgm:pt modelId="{D618C782-8A72-4468-8BF9-E39DA41540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 the entire pipeline using Azure workflows.</a:t>
          </a:r>
        </a:p>
      </dgm:t>
    </dgm:pt>
    <dgm:pt modelId="{4558DB53-C63D-474A-853E-1D0E4E5ED588}" type="parTrans" cxnId="{CE51D71E-6F02-40B3-9945-ABF73282D461}">
      <dgm:prSet/>
      <dgm:spPr/>
      <dgm:t>
        <a:bodyPr/>
        <a:lstStyle/>
        <a:p>
          <a:endParaRPr lang="en-US"/>
        </a:p>
      </dgm:t>
    </dgm:pt>
    <dgm:pt modelId="{CCC42475-7056-483D-B2D6-0DC859330D27}" type="sibTrans" cxnId="{CE51D71E-6F02-40B3-9945-ABF73282D461}">
      <dgm:prSet/>
      <dgm:spPr/>
      <dgm:t>
        <a:bodyPr/>
        <a:lstStyle/>
        <a:p>
          <a:endParaRPr lang="en-US"/>
        </a:p>
      </dgm:t>
    </dgm:pt>
    <dgm:pt modelId="{8803A9F4-8933-4CF6-A6E9-87829BA9FB21}" type="pres">
      <dgm:prSet presAssocID="{AB4EF42E-60AB-45B5-8165-D60A651889B1}" presName="root" presStyleCnt="0">
        <dgm:presLayoutVars>
          <dgm:dir/>
          <dgm:resizeHandles val="exact"/>
        </dgm:presLayoutVars>
      </dgm:prSet>
      <dgm:spPr/>
    </dgm:pt>
    <dgm:pt modelId="{F085ACAD-430D-4E64-975B-17A00C85859C}" type="pres">
      <dgm:prSet presAssocID="{DBD19819-BC1E-4217-92E7-F17023FD95D8}" presName="compNode" presStyleCnt="0"/>
      <dgm:spPr/>
    </dgm:pt>
    <dgm:pt modelId="{71AD29BC-EF8D-40BF-8A39-691A479BB1D4}" type="pres">
      <dgm:prSet presAssocID="{DBD19819-BC1E-4217-92E7-F17023FD95D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074B2A42-FB72-4BD8-92F4-4C38FDF49910}" type="pres">
      <dgm:prSet presAssocID="{DBD19819-BC1E-4217-92E7-F17023FD95D8}" presName="iconSpace" presStyleCnt="0"/>
      <dgm:spPr/>
    </dgm:pt>
    <dgm:pt modelId="{D60FC4DB-26E6-4675-A554-3EF39434834B}" type="pres">
      <dgm:prSet presAssocID="{DBD19819-BC1E-4217-92E7-F17023FD95D8}" presName="parTx" presStyleLbl="revTx" presStyleIdx="0" presStyleCnt="4">
        <dgm:presLayoutVars>
          <dgm:chMax val="0"/>
          <dgm:chPref val="0"/>
        </dgm:presLayoutVars>
      </dgm:prSet>
      <dgm:spPr/>
    </dgm:pt>
    <dgm:pt modelId="{89364A55-1440-4AE5-80FE-3FE481450443}" type="pres">
      <dgm:prSet presAssocID="{DBD19819-BC1E-4217-92E7-F17023FD95D8}" presName="txSpace" presStyleCnt="0"/>
      <dgm:spPr/>
    </dgm:pt>
    <dgm:pt modelId="{6D53EE51-D1DF-4EEF-AE28-332FC348D011}" type="pres">
      <dgm:prSet presAssocID="{DBD19819-BC1E-4217-92E7-F17023FD95D8}" presName="desTx" presStyleLbl="revTx" presStyleIdx="1" presStyleCnt="4">
        <dgm:presLayoutVars/>
      </dgm:prSet>
      <dgm:spPr/>
    </dgm:pt>
    <dgm:pt modelId="{E10889E0-28A7-4CC6-B2BC-41959BB04F9F}" type="pres">
      <dgm:prSet presAssocID="{35A2171E-85E9-4E94-92E3-BBD9E8E469BE}" presName="sibTrans" presStyleCnt="0"/>
      <dgm:spPr/>
    </dgm:pt>
    <dgm:pt modelId="{09AE859C-90A9-4F4C-8C1C-93B0B391FE3E}" type="pres">
      <dgm:prSet presAssocID="{37F85D32-30A3-4311-B0E3-1D11694AC10F}" presName="compNode" presStyleCnt="0"/>
      <dgm:spPr/>
    </dgm:pt>
    <dgm:pt modelId="{C040BF7A-6FCD-4182-9873-1BA9207BE6E1}" type="pres">
      <dgm:prSet presAssocID="{37F85D32-30A3-4311-B0E3-1D11694AC10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96652252-65DD-4DF2-92A7-16DFA9CF35D3}" type="pres">
      <dgm:prSet presAssocID="{37F85D32-30A3-4311-B0E3-1D11694AC10F}" presName="iconSpace" presStyleCnt="0"/>
      <dgm:spPr/>
    </dgm:pt>
    <dgm:pt modelId="{6275033B-C1AD-433D-98BF-89564DE9F9A9}" type="pres">
      <dgm:prSet presAssocID="{37F85D32-30A3-4311-B0E3-1D11694AC10F}" presName="parTx" presStyleLbl="revTx" presStyleIdx="2" presStyleCnt="4">
        <dgm:presLayoutVars>
          <dgm:chMax val="0"/>
          <dgm:chPref val="0"/>
        </dgm:presLayoutVars>
      </dgm:prSet>
      <dgm:spPr/>
    </dgm:pt>
    <dgm:pt modelId="{8DDA59AB-767B-41EC-92E5-917C8AB27091}" type="pres">
      <dgm:prSet presAssocID="{37F85D32-30A3-4311-B0E3-1D11694AC10F}" presName="txSpace" presStyleCnt="0"/>
      <dgm:spPr/>
    </dgm:pt>
    <dgm:pt modelId="{099F8B61-77B1-4C0C-BAF9-54D576325F7E}" type="pres">
      <dgm:prSet presAssocID="{37F85D32-30A3-4311-B0E3-1D11694AC10F}" presName="desTx" presStyleLbl="revTx" presStyleIdx="3" presStyleCnt="4">
        <dgm:presLayoutVars/>
      </dgm:prSet>
      <dgm:spPr/>
    </dgm:pt>
  </dgm:ptLst>
  <dgm:cxnLst>
    <dgm:cxn modelId="{32AF6302-9E78-4257-8537-F333167DD6A8}" srcId="{DBD19819-BC1E-4217-92E7-F17023FD95D8}" destId="{761D55FD-4A45-45C1-B8FA-20738F8F3C42}" srcOrd="0" destOrd="0" parTransId="{453DAF1B-112D-46CA-B6BB-E1BACDD92FAE}" sibTransId="{2E076A34-9442-47D7-998A-86A5D3B74EFA}"/>
    <dgm:cxn modelId="{CF98ED09-A69E-480C-8B66-E589AAC8314A}" type="presOf" srcId="{B8F8A719-D797-4F04-91FA-C2D9616971D0}" destId="{6D53EE51-D1DF-4EEF-AE28-332FC348D011}" srcOrd="0" destOrd="1" presId="urn:microsoft.com/office/officeart/2018/2/layout/IconLabelDescriptionList"/>
    <dgm:cxn modelId="{1A6EA612-3A72-402D-8ED7-76EA48DEC68E}" srcId="{AB4EF42E-60AB-45B5-8165-D60A651889B1}" destId="{37F85D32-30A3-4311-B0E3-1D11694AC10F}" srcOrd="1" destOrd="0" parTransId="{831BB692-D2AE-4176-AE02-3F11C388A102}" sibTransId="{E0CD993F-EFC9-492A-B556-8437CFB4342C}"/>
    <dgm:cxn modelId="{CE51D71E-6F02-40B3-9945-ABF73282D461}" srcId="{37F85D32-30A3-4311-B0E3-1D11694AC10F}" destId="{D618C782-8A72-4468-8BF9-E39DA41540CE}" srcOrd="2" destOrd="0" parTransId="{4558DB53-C63D-474A-853E-1D0E4E5ED588}" sibTransId="{CCC42475-7056-483D-B2D6-0DC859330D27}"/>
    <dgm:cxn modelId="{E7803A24-A960-4543-8F31-94AD40238A10}" type="presOf" srcId="{58EFE4B4-79FB-442E-9561-264A23B109D3}" destId="{099F8B61-77B1-4C0C-BAF9-54D576325F7E}" srcOrd="0" destOrd="0" presId="urn:microsoft.com/office/officeart/2018/2/layout/IconLabelDescriptionList"/>
    <dgm:cxn modelId="{3644E72F-B4E9-4CC3-8CDA-7E05B0241042}" type="presOf" srcId="{F37606DB-A100-4B7F-BFF7-53F15350D17A}" destId="{099F8B61-77B1-4C0C-BAF9-54D576325F7E}" srcOrd="0" destOrd="1" presId="urn:microsoft.com/office/officeart/2018/2/layout/IconLabelDescriptionList"/>
    <dgm:cxn modelId="{5A287543-CAEF-4B88-8064-7E24D4ECF73D}" type="presOf" srcId="{37F85D32-30A3-4311-B0E3-1D11694AC10F}" destId="{6275033B-C1AD-433D-98BF-89564DE9F9A9}" srcOrd="0" destOrd="0" presId="urn:microsoft.com/office/officeart/2018/2/layout/IconLabelDescriptionList"/>
    <dgm:cxn modelId="{04BF208E-ABBA-404B-B538-933C8952F881}" srcId="{37F85D32-30A3-4311-B0E3-1D11694AC10F}" destId="{F37606DB-A100-4B7F-BFF7-53F15350D17A}" srcOrd="1" destOrd="0" parTransId="{B17BFA60-C0BA-49C4-A400-8C0674997713}" sibTransId="{9C7E6A4E-17A5-4216-BC39-A73ED3123CBB}"/>
    <dgm:cxn modelId="{57680EB2-3480-4F7F-9B84-BB635D634443}" type="presOf" srcId="{DBD19819-BC1E-4217-92E7-F17023FD95D8}" destId="{D60FC4DB-26E6-4675-A554-3EF39434834B}" srcOrd="0" destOrd="0" presId="urn:microsoft.com/office/officeart/2018/2/layout/IconLabelDescriptionList"/>
    <dgm:cxn modelId="{58C731B8-3A8E-48EC-94DA-B64AC9F6EF99}" type="presOf" srcId="{761D55FD-4A45-45C1-B8FA-20738F8F3C42}" destId="{6D53EE51-D1DF-4EEF-AE28-332FC348D011}" srcOrd="0" destOrd="0" presId="urn:microsoft.com/office/officeart/2018/2/layout/IconLabelDescriptionList"/>
    <dgm:cxn modelId="{A8D40EC5-F35E-40F6-8B2E-D898F9608594}" srcId="{AB4EF42E-60AB-45B5-8165-D60A651889B1}" destId="{DBD19819-BC1E-4217-92E7-F17023FD95D8}" srcOrd="0" destOrd="0" parTransId="{DCCFEACA-7E39-438F-8BA7-F72ABA92C6E4}" sibTransId="{35A2171E-85E9-4E94-92E3-BBD9E8E469BE}"/>
    <dgm:cxn modelId="{A4E3C9CF-A235-41FB-A45A-0A4243026175}" type="presOf" srcId="{AB4EF42E-60AB-45B5-8165-D60A651889B1}" destId="{8803A9F4-8933-4CF6-A6E9-87829BA9FB21}" srcOrd="0" destOrd="0" presId="urn:microsoft.com/office/officeart/2018/2/layout/IconLabelDescriptionList"/>
    <dgm:cxn modelId="{14C6BDD5-BBBA-45AE-9654-9EC9B70D2264}" type="presOf" srcId="{D618C782-8A72-4468-8BF9-E39DA41540CE}" destId="{099F8B61-77B1-4C0C-BAF9-54D576325F7E}" srcOrd="0" destOrd="2" presId="urn:microsoft.com/office/officeart/2018/2/layout/IconLabelDescriptionList"/>
    <dgm:cxn modelId="{56FA5FF6-3F43-4DD1-99AD-50F92149CAE8}" srcId="{37F85D32-30A3-4311-B0E3-1D11694AC10F}" destId="{58EFE4B4-79FB-442E-9561-264A23B109D3}" srcOrd="0" destOrd="0" parTransId="{0483F6C0-F34F-4F13-87B6-7B0126C3375B}" sibTransId="{019A1DB0-FBFB-4C4C-8A43-C460E23E9047}"/>
    <dgm:cxn modelId="{6CA44AFE-7D1F-4B02-BEE7-C99D81C29B83}" srcId="{DBD19819-BC1E-4217-92E7-F17023FD95D8}" destId="{B8F8A719-D797-4F04-91FA-C2D9616971D0}" srcOrd="1" destOrd="0" parTransId="{13D38540-282E-4F33-B777-42970730DD56}" sibTransId="{F4E2F9B0-13D0-442B-A04D-321092A49773}"/>
    <dgm:cxn modelId="{C59C59CA-987D-4110-B2F7-67C019F43910}" type="presParOf" srcId="{8803A9F4-8933-4CF6-A6E9-87829BA9FB21}" destId="{F085ACAD-430D-4E64-975B-17A00C85859C}" srcOrd="0" destOrd="0" presId="urn:microsoft.com/office/officeart/2018/2/layout/IconLabelDescriptionList"/>
    <dgm:cxn modelId="{3471B015-212A-42C9-9BB6-18A01A510905}" type="presParOf" srcId="{F085ACAD-430D-4E64-975B-17A00C85859C}" destId="{71AD29BC-EF8D-40BF-8A39-691A479BB1D4}" srcOrd="0" destOrd="0" presId="urn:microsoft.com/office/officeart/2018/2/layout/IconLabelDescriptionList"/>
    <dgm:cxn modelId="{25A489C1-7F71-4F5C-A350-61B78973BC02}" type="presParOf" srcId="{F085ACAD-430D-4E64-975B-17A00C85859C}" destId="{074B2A42-FB72-4BD8-92F4-4C38FDF49910}" srcOrd="1" destOrd="0" presId="urn:microsoft.com/office/officeart/2018/2/layout/IconLabelDescriptionList"/>
    <dgm:cxn modelId="{07170504-983C-407C-96B8-D212B3F93E24}" type="presParOf" srcId="{F085ACAD-430D-4E64-975B-17A00C85859C}" destId="{D60FC4DB-26E6-4675-A554-3EF39434834B}" srcOrd="2" destOrd="0" presId="urn:microsoft.com/office/officeart/2018/2/layout/IconLabelDescriptionList"/>
    <dgm:cxn modelId="{0586E737-C2C3-41D8-A459-2CE4BEC92403}" type="presParOf" srcId="{F085ACAD-430D-4E64-975B-17A00C85859C}" destId="{89364A55-1440-4AE5-80FE-3FE481450443}" srcOrd="3" destOrd="0" presId="urn:microsoft.com/office/officeart/2018/2/layout/IconLabelDescriptionList"/>
    <dgm:cxn modelId="{0571A475-D35C-46E9-AE3E-58E9DEAD5BC7}" type="presParOf" srcId="{F085ACAD-430D-4E64-975B-17A00C85859C}" destId="{6D53EE51-D1DF-4EEF-AE28-332FC348D011}" srcOrd="4" destOrd="0" presId="urn:microsoft.com/office/officeart/2018/2/layout/IconLabelDescriptionList"/>
    <dgm:cxn modelId="{912F0B1D-4CE7-4E5E-80B5-7CE69C89E6A5}" type="presParOf" srcId="{8803A9F4-8933-4CF6-A6E9-87829BA9FB21}" destId="{E10889E0-28A7-4CC6-B2BC-41959BB04F9F}" srcOrd="1" destOrd="0" presId="urn:microsoft.com/office/officeart/2018/2/layout/IconLabelDescriptionList"/>
    <dgm:cxn modelId="{6D143859-E58B-4C82-A98B-830940EE1591}" type="presParOf" srcId="{8803A9F4-8933-4CF6-A6E9-87829BA9FB21}" destId="{09AE859C-90A9-4F4C-8C1C-93B0B391FE3E}" srcOrd="2" destOrd="0" presId="urn:microsoft.com/office/officeart/2018/2/layout/IconLabelDescriptionList"/>
    <dgm:cxn modelId="{735952C4-A7DF-4986-B039-7347FD3F9FAB}" type="presParOf" srcId="{09AE859C-90A9-4F4C-8C1C-93B0B391FE3E}" destId="{C040BF7A-6FCD-4182-9873-1BA9207BE6E1}" srcOrd="0" destOrd="0" presId="urn:microsoft.com/office/officeart/2018/2/layout/IconLabelDescriptionList"/>
    <dgm:cxn modelId="{CC54D832-BEF5-4E1F-B8E7-664F4D2A091F}" type="presParOf" srcId="{09AE859C-90A9-4F4C-8C1C-93B0B391FE3E}" destId="{96652252-65DD-4DF2-92A7-16DFA9CF35D3}" srcOrd="1" destOrd="0" presId="urn:microsoft.com/office/officeart/2018/2/layout/IconLabelDescriptionList"/>
    <dgm:cxn modelId="{B05D7788-4183-4A83-8C50-5FB12F52CF28}" type="presParOf" srcId="{09AE859C-90A9-4F4C-8C1C-93B0B391FE3E}" destId="{6275033B-C1AD-433D-98BF-89564DE9F9A9}" srcOrd="2" destOrd="0" presId="urn:microsoft.com/office/officeart/2018/2/layout/IconLabelDescriptionList"/>
    <dgm:cxn modelId="{5B9849BB-5A02-4A7F-A50B-48E1E09B9C92}" type="presParOf" srcId="{09AE859C-90A9-4F4C-8C1C-93B0B391FE3E}" destId="{8DDA59AB-767B-41EC-92E5-917C8AB27091}" srcOrd="3" destOrd="0" presId="urn:microsoft.com/office/officeart/2018/2/layout/IconLabelDescriptionList"/>
    <dgm:cxn modelId="{446825EC-DD95-490C-A282-3E53F1B6F429}" type="presParOf" srcId="{09AE859C-90A9-4F4C-8C1C-93B0B391FE3E}" destId="{099F8B61-77B1-4C0C-BAF9-54D576325F7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D8483-7480-4134-815D-68C1E5211634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DB738E-F6F6-4CE8-94E6-ECFDB0FADD24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F1C1F-FFE3-4185-AE0F-CBFDE53FA253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Collection</a:t>
          </a:r>
          <a:r>
            <a:rPr lang="en-US" sz="1900" kern="1200" dirty="0"/>
            <a:t>: Load dataset (Sentiment140 from Kaggle) and preprocess using Python. </a:t>
          </a:r>
        </a:p>
      </dsp:txBody>
      <dsp:txXfrm>
        <a:off x="836323" y="3399"/>
        <a:ext cx="9679276" cy="724089"/>
      </dsp:txXfrm>
    </dsp:sp>
    <dsp:sp modelId="{9EE2BBB5-70DD-4D4C-82D8-911CF90621BB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651AF-4B94-4E19-86C3-0A24BFA4D502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5571F-CC1A-486C-9B7F-1EEA7C581D2B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Processing</a:t>
          </a:r>
          <a:r>
            <a:rPr lang="en-US" sz="1900" kern="1200" dirty="0"/>
            <a:t>: Build and evaluate a Logistic Regression model for sentiment classification. </a:t>
          </a:r>
        </a:p>
      </dsp:txBody>
      <dsp:txXfrm>
        <a:off x="836323" y="908511"/>
        <a:ext cx="9679276" cy="724089"/>
      </dsp:txXfrm>
    </dsp:sp>
    <dsp:sp modelId="{4907C8D5-5039-4B53-A8AE-4E6E3999C671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3427A-55AD-4919-9919-6759298EB450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D83A4-2573-4E83-8ED0-89D3FD2B336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Ingestion</a:t>
          </a:r>
          <a:r>
            <a:rPr lang="en-US" sz="1900" kern="1200" dirty="0"/>
            <a:t>: Use Azure Data Factory to ingest processed data into Azure Blob Storage. </a:t>
          </a:r>
        </a:p>
      </dsp:txBody>
      <dsp:txXfrm>
        <a:off x="836323" y="1813624"/>
        <a:ext cx="9679276" cy="724089"/>
      </dsp:txXfrm>
    </dsp:sp>
    <dsp:sp modelId="{608B3D90-AF49-4960-9C59-3371B17D6CBB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CC02C-B41F-4BF4-A755-B8F25F82704E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B4768-A07A-42F3-B9A9-6D492348DF87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Visualization</a:t>
          </a:r>
          <a:r>
            <a:rPr lang="en-US" sz="1900" kern="1200" dirty="0"/>
            <a:t>: Connect Azure Blob Storage to Tableau and create a dashboard.</a:t>
          </a:r>
        </a:p>
      </dsp:txBody>
      <dsp:txXfrm>
        <a:off x="836323" y="2718736"/>
        <a:ext cx="9679276" cy="724089"/>
      </dsp:txXfrm>
    </dsp:sp>
    <dsp:sp modelId="{BBBF1A68-E2AF-47B5-9CCF-E41512E8FA75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21EAA-6D29-4B09-B2D1-15E6AF8A783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0985F-6E93-4287-8039-E4946D4DB4FC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Tools Used: Python, Azure Data Factory, Tableau</a:t>
          </a:r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26D6BA-06F3-4489-A4FC-DCD63BB9C49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5A6C4-C822-4536-A353-A89F04DCF94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3ACED-5390-49DA-B853-DC020F440234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Data Preprocessing</a:t>
          </a:r>
          <a:r>
            <a:rPr lang="en-US" sz="2100" kern="1200"/>
            <a:t>: Handling noisy text data (e.g., special characters, inconsistent formatting) required extensive cleaning. </a:t>
          </a:r>
        </a:p>
      </dsp:txBody>
      <dsp:txXfrm>
        <a:off x="1057183" y="1805"/>
        <a:ext cx="9458416" cy="915310"/>
      </dsp:txXfrm>
    </dsp:sp>
    <dsp:sp modelId="{9C169017-6D4B-4541-ABCD-64BBAAA321C4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47E5E-964C-43D2-95C2-24304C43E82C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6CCB2-44B2-4F88-B4BB-A1DD3EB721D3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Model Performance</a:t>
          </a:r>
          <a:r>
            <a:rPr lang="en-US" sz="2100" kern="1200"/>
            <a:t>: Initial accuracy was low (~65%) due to imbalanced features; improved by limiting CountVectorizer to 5000 features. </a:t>
          </a:r>
        </a:p>
      </dsp:txBody>
      <dsp:txXfrm>
        <a:off x="1057183" y="1145944"/>
        <a:ext cx="9458416" cy="915310"/>
      </dsp:txXfrm>
    </dsp:sp>
    <dsp:sp modelId="{B237690F-A7B5-41EE-ABE9-A392CAF865D3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81F8FD-8622-4EDD-A0CE-6CF22A7EB6C4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AE70D-25C6-441A-99DF-9002A4BC45B3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Azure Integration</a:t>
          </a:r>
          <a:r>
            <a:rPr lang="en-US" sz="2100" kern="1200"/>
            <a:t>: Setting up Azure Data Factory pipeline was challenging due to authentication issues; resolved by switching to Access Key authentication. </a:t>
          </a:r>
        </a:p>
      </dsp:txBody>
      <dsp:txXfrm>
        <a:off x="1057183" y="2290082"/>
        <a:ext cx="9458416" cy="915310"/>
      </dsp:txXfrm>
    </dsp:sp>
    <dsp:sp modelId="{C8DFE174-9272-49E8-A66E-872ACA530D95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49EFC-71F7-4DCB-97C4-771AD25130A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D5B26-49AE-403F-91CC-4B38C5106ABB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Tableau Connection</a:t>
          </a:r>
          <a:r>
            <a:rPr lang="en-US" sz="2100" kern="1200"/>
            <a:t>: Faced issues connecting Tableau to Azure Blob Storage; resolved by ensuring proper file format and permissions.</a:t>
          </a:r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3959A-5BA5-4BB6-8C2B-DC38B5DC673D}">
      <dsp:nvSpPr>
        <dsp:cNvPr id="0" name=""/>
        <dsp:cNvSpPr/>
      </dsp:nvSpPr>
      <dsp:spPr>
        <a:xfrm>
          <a:off x="5527" y="0"/>
          <a:ext cx="1097489" cy="1023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B19A7-4267-4C66-8B5C-FF50EB12C246}">
      <dsp:nvSpPr>
        <dsp:cNvPr id="0" name=""/>
        <dsp:cNvSpPr/>
      </dsp:nvSpPr>
      <dsp:spPr>
        <a:xfrm>
          <a:off x="5527" y="1198222"/>
          <a:ext cx="3135684" cy="438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Model Accuracy: 77% </a:t>
          </a:r>
        </a:p>
      </dsp:txBody>
      <dsp:txXfrm>
        <a:off x="5527" y="1198222"/>
        <a:ext cx="3135684" cy="438726"/>
      </dsp:txXfrm>
    </dsp:sp>
    <dsp:sp modelId="{D10D5980-DF8F-4C0D-A101-69B7D188FD8D}">
      <dsp:nvSpPr>
        <dsp:cNvPr id="0" name=""/>
        <dsp:cNvSpPr/>
      </dsp:nvSpPr>
      <dsp:spPr>
        <a:xfrm>
          <a:off x="5527" y="1718124"/>
          <a:ext cx="3135684" cy="263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F9CD5-36D3-4B46-84EB-64E729DB1863}">
      <dsp:nvSpPr>
        <dsp:cNvPr id="0" name=""/>
        <dsp:cNvSpPr/>
      </dsp:nvSpPr>
      <dsp:spPr>
        <a:xfrm>
          <a:off x="3689957" y="0"/>
          <a:ext cx="1097489" cy="1023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7DC4EF-36C3-44A7-913E-0210F6D724FB}">
      <dsp:nvSpPr>
        <dsp:cNvPr id="0" name=""/>
        <dsp:cNvSpPr/>
      </dsp:nvSpPr>
      <dsp:spPr>
        <a:xfrm>
          <a:off x="3689957" y="1198222"/>
          <a:ext cx="3135684" cy="438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Key Insights: </a:t>
          </a:r>
        </a:p>
      </dsp:txBody>
      <dsp:txXfrm>
        <a:off x="3689957" y="1198222"/>
        <a:ext cx="3135684" cy="438726"/>
      </dsp:txXfrm>
    </dsp:sp>
    <dsp:sp modelId="{66EF5217-9FB5-4784-9BFD-59F6E0ABC74D}">
      <dsp:nvSpPr>
        <dsp:cNvPr id="0" name=""/>
        <dsp:cNvSpPr/>
      </dsp:nvSpPr>
      <dsp:spPr>
        <a:xfrm>
          <a:off x="3689957" y="1718124"/>
          <a:ext cx="3135684" cy="263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Positive words like "good," "love," and "feel" are more frequent in positive tweets.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Negative words like "work," "miss," and "hurt" dominate negative tweets.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model struggles with ambiguous tweets (e.g., "Good job but I will expect more in future" - labeled negative).</a:t>
          </a:r>
        </a:p>
      </dsp:txBody>
      <dsp:txXfrm>
        <a:off x="3689957" y="1718124"/>
        <a:ext cx="3135684" cy="2633213"/>
      </dsp:txXfrm>
    </dsp:sp>
    <dsp:sp modelId="{02A5A7AC-408F-4E74-B32B-F74E6D66ABF5}">
      <dsp:nvSpPr>
        <dsp:cNvPr id="0" name=""/>
        <dsp:cNvSpPr/>
      </dsp:nvSpPr>
      <dsp:spPr>
        <a:xfrm>
          <a:off x="7374387" y="0"/>
          <a:ext cx="1097489" cy="1023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EBC16-EBB1-40D4-A2E4-655D33D106F5}">
      <dsp:nvSpPr>
        <dsp:cNvPr id="0" name=""/>
        <dsp:cNvSpPr/>
      </dsp:nvSpPr>
      <dsp:spPr>
        <a:xfrm>
          <a:off x="7374387" y="1198222"/>
          <a:ext cx="3135684" cy="438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Dashboard Insights: </a:t>
          </a:r>
        </a:p>
      </dsp:txBody>
      <dsp:txXfrm>
        <a:off x="7374387" y="1198222"/>
        <a:ext cx="3135684" cy="438726"/>
      </dsp:txXfrm>
    </dsp:sp>
    <dsp:sp modelId="{EDCFD157-770B-4712-975E-128BBB6F7176}">
      <dsp:nvSpPr>
        <dsp:cNvPr id="0" name=""/>
        <dsp:cNvSpPr/>
      </dsp:nvSpPr>
      <dsp:spPr>
        <a:xfrm>
          <a:off x="7374387" y="1718124"/>
          <a:ext cx="3135684" cy="2633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Even distribution of sentiments (800K positive, 800K negative).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Top words provide actionable insights for businesses (e.g., addressing "work"-related complaints).</a:t>
          </a:r>
        </a:p>
      </dsp:txBody>
      <dsp:txXfrm>
        <a:off x="7374387" y="1718124"/>
        <a:ext cx="3135684" cy="26332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AD29BC-EF8D-40BF-8A39-691A479BB1D4}">
      <dsp:nvSpPr>
        <dsp:cNvPr id="0" name=""/>
        <dsp:cNvSpPr/>
      </dsp:nvSpPr>
      <dsp:spPr>
        <a:xfrm>
          <a:off x="559800" y="7893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FC4DB-26E6-4675-A554-3EF39434834B}">
      <dsp:nvSpPr>
        <dsp:cNvPr id="0" name=""/>
        <dsp:cNvSpPr/>
      </dsp:nvSpPr>
      <dsp:spPr>
        <a:xfrm>
          <a:off x="559800" y="17712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Conclusion: </a:t>
          </a:r>
        </a:p>
      </dsp:txBody>
      <dsp:txXfrm>
        <a:off x="559800" y="1771257"/>
        <a:ext cx="4320000" cy="648000"/>
      </dsp:txXfrm>
    </dsp:sp>
    <dsp:sp modelId="{6D53EE51-D1DF-4EEF-AE28-332FC348D011}">
      <dsp:nvSpPr>
        <dsp:cNvPr id="0" name=""/>
        <dsp:cNvSpPr/>
      </dsp:nvSpPr>
      <dsp:spPr>
        <a:xfrm>
          <a:off x="559800" y="2503126"/>
          <a:ext cx="4320000" cy="176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Successfully built a sentiment analysis solution using Python, Azure Data Factory, and Tableau.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Achieved 77% accuracy with actionable insights from visualizations.</a:t>
          </a:r>
        </a:p>
      </dsp:txBody>
      <dsp:txXfrm>
        <a:off x="559800" y="2503126"/>
        <a:ext cx="4320000" cy="1769273"/>
      </dsp:txXfrm>
    </dsp:sp>
    <dsp:sp modelId="{C040BF7A-6FCD-4182-9873-1BA9207BE6E1}">
      <dsp:nvSpPr>
        <dsp:cNvPr id="0" name=""/>
        <dsp:cNvSpPr/>
      </dsp:nvSpPr>
      <dsp:spPr>
        <a:xfrm>
          <a:off x="5635800" y="7893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5033B-C1AD-433D-98BF-89564DE9F9A9}">
      <dsp:nvSpPr>
        <dsp:cNvPr id="0" name=""/>
        <dsp:cNvSpPr/>
      </dsp:nvSpPr>
      <dsp:spPr>
        <a:xfrm>
          <a:off x="5635800" y="177125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Future Work: </a:t>
          </a:r>
        </a:p>
      </dsp:txBody>
      <dsp:txXfrm>
        <a:off x="5635800" y="1771257"/>
        <a:ext cx="4320000" cy="648000"/>
      </dsp:txXfrm>
    </dsp:sp>
    <dsp:sp modelId="{099F8B61-77B1-4C0C-BAF9-54D576325F7E}">
      <dsp:nvSpPr>
        <dsp:cNvPr id="0" name=""/>
        <dsp:cNvSpPr/>
      </dsp:nvSpPr>
      <dsp:spPr>
        <a:xfrm>
          <a:off x="5635800" y="2503126"/>
          <a:ext cx="4320000" cy="1769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Extend to multiclass sentiment analysis (positive, negative, neutral).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Explore deep learning models like LSTMs or Transformers for better accuracy.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 the entire pipeline using Azure workflows.</a:t>
          </a:r>
        </a:p>
      </dsp:txBody>
      <dsp:txXfrm>
        <a:off x="5635800" y="2503126"/>
        <a:ext cx="4320000" cy="1769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756E-764E-617B-A502-7A69CE8B1F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8F310-8C34-04E1-0A35-4B654D09D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804B7-8103-2BB4-83C8-9D607533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29F-5BEC-624E-AC4D-791D25F2D72D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D747B-16D1-41AB-437F-31AAC3FD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236E-8EAD-FDCE-B9FC-AAB20ED5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8A6B-EDD8-044B-9BC6-1C750BE8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52D6-506A-4FE2-489E-E3B20E80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52AA7-3FED-5A1A-770D-B7FB937BA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14E03-B149-5030-CB9E-107B8D6F7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29F-5BEC-624E-AC4D-791D25F2D72D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25F3-7E2E-7B13-36DF-505E05DE7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B252A-9359-AC15-DA35-C4473992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8A6B-EDD8-044B-9BC6-1C750BE8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7DCEA3-8B0F-B178-FCF4-4D7CD872F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FAB5E-61BE-E8FC-F91C-88483C6AA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DF1A-13D8-242B-C7AB-94035C45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29F-5BEC-624E-AC4D-791D25F2D72D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0186C-712A-51FC-593E-F408FCC9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5D7C8-B60D-62D1-5C94-41B30BCE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8A6B-EDD8-044B-9BC6-1C750BE8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7CEE-B693-2E50-664F-29BC939B5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F857C-82D7-FA07-88BF-0DB0E66CC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62F6-42B4-1F7C-5F19-54E539853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29F-5BEC-624E-AC4D-791D25F2D72D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4B6E8-26F2-9BA9-228C-927333B9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15524-3AF3-F181-C1A4-A969D37E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8A6B-EDD8-044B-9BC6-1C750BE8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28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DE3BB-EDAB-2A16-88E9-042C79B1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3352-381A-1AB0-036B-FB3F2544E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DAF29-C0B4-939B-1A3B-EC31342FB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29F-5BEC-624E-AC4D-791D25F2D72D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463F7-7131-8EE1-1879-E7A298D8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1B66D-CE3E-83CD-A10B-B7A31A72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8A6B-EDD8-044B-9BC6-1C750BE8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2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EE3B-9E29-103D-ED8B-68EB58F6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7DBA5-E168-B0D7-A70F-D3866B036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F624E-733F-6140-39A7-8364A0D46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33B2C-531F-05E1-A208-D07A46A9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29F-5BEC-624E-AC4D-791D25F2D72D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35673-EEEB-65D1-C126-F1FD4644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43D2E-BC91-7D9F-76E7-85FAF3E4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8A6B-EDD8-044B-9BC6-1C750BE8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3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F701-5E14-2640-749D-9CB56850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2C266-BA17-894B-E222-F261AFE69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AE6DF-5FD6-6D4B-4871-E0A55AD7E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A8FB3D-F97F-310E-B97C-816F762FA9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F67FC4-4523-4B10-235E-F26E65D38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02647-F2A2-F594-753E-E517D60A4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29F-5BEC-624E-AC4D-791D25F2D72D}" type="datetimeFigureOut">
              <a:rPr lang="en-US" smtClean="0"/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431CA-28F1-37A4-70EE-93056910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B7339-02C7-9620-212E-82C7D93D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8A6B-EDD8-044B-9BC6-1C750BE8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1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D86E-1164-56D0-24C8-16D99DCD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2EA0F0-34B6-6EB2-62C4-E169948CD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29F-5BEC-624E-AC4D-791D25F2D72D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030CF-D2C1-85F7-FB2D-CED86CD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78323-C1C9-7BDA-A5B0-F1B51FCA6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8A6B-EDD8-044B-9BC6-1C750BE8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2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3FB00-B872-6490-357F-3F5D484E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29F-5BEC-624E-AC4D-791D25F2D72D}" type="datetimeFigureOut">
              <a:rPr lang="en-US" smtClean="0"/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250B7-D3E2-994C-5AF1-ECCE9A53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8C856-1464-8DD9-6F0E-6BDE6115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8A6B-EDD8-044B-9BC6-1C750BE8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8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E943B-DC92-5CD0-50A6-95FC930E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7EE9-D289-96C6-628B-796BEC328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4DAFB-861B-9C95-2B5F-39C3F2862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34075-787B-1CEA-671B-F47C9965B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29F-5BEC-624E-AC4D-791D25F2D72D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4EFA3-1DC3-6D9A-EC90-9AF38D8B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B7222-ECD0-F4FD-58B0-ADF92C34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8A6B-EDD8-044B-9BC6-1C750BE8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50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EBA9F-0535-7399-D172-2BADD37F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D3C43-A2E8-A369-C682-9E166A816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3BE81-A334-86A9-F808-277BFB754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8EE57-2ED9-5234-9897-81B2A6F6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D29F-5BEC-624E-AC4D-791D25F2D72D}" type="datetimeFigureOut">
              <a:rPr lang="en-US" smtClean="0"/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9A20E-A4DA-FA91-34F4-DC382FBB6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4FB8C-389E-4FA5-8BD5-8BE37318F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98A6B-EDD8-044B-9BC6-1C750BE8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2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6471C-2EE8-939D-61A1-369B4C97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B0776-C318-33FF-2AB0-BACC10B75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0F04A-3EA8-15F6-C348-2B6533E49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2D29F-5BEC-624E-AC4D-791D25F2D72D}" type="datetimeFigureOut">
              <a:rPr lang="en-US" smtClean="0"/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3EDE-2B09-B60D-7969-1B13B243B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81A53-3E9E-ADD7-6FEC-B5E84BBC3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98A6B-EDD8-044B-9BC6-1C750BE8F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8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" TargetMode="External"/><Relationship Id="rId2" Type="http://schemas.openxmlformats.org/officeDocument/2006/relationships/hyperlink" Target="https://www.kaggle.com/datasets/kazanova/sentiment14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umarsmuhammed/acomparison-of-nltk-and-textblob-for-text-analysis-bd9ebcd0ecd9" TargetMode="External"/><Relationship Id="rId5" Type="http://schemas.openxmlformats.org/officeDocument/2006/relationships/hyperlink" Target="https://medium.com/@swayampatil7918/gettingstarted-with-sentiment-analysis-a-step-by-step-guide-1a16085688a7" TargetMode="External"/><Relationship Id="rId4" Type="http://schemas.openxmlformats.org/officeDocument/2006/relationships/hyperlink" Target="https://www.nltk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408913-B323-422F-B521-2957A5B7F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92" y="0"/>
            <a:ext cx="7299977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B624CC-4AD5-9858-C5E9-911C363E9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749"/>
            <a:ext cx="4953001" cy="47265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Sentiment Analysis Assignment #4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9D4D7-B424-FCFC-B69D-FBE488426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8022" y="713313"/>
            <a:ext cx="3815778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 Natural Language Processing Solution Using Python, Azure Data Factory, and Tableau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Submitted by: Satish Kumar (200574904)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Date: March 24, 2025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833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3EF7-B11D-D013-3436-65E912F4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Insights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10BAB0-4209-0C54-B380-533E300C87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259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725D-531F-E2B9-B5FA-17A0565C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97F5C3-6AE8-2AC1-B4A3-25205A903F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93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2EBE-315D-3A8A-6196-C6480B97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B2D1B-B37D-9C34-0665-F6CD18E3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Dataset: Kaggle Sentiment140 - </a:t>
            </a:r>
            <a:r>
              <a:rPr lang="en-US" dirty="0">
                <a:hlinkClick r:id="rId2"/>
              </a:rPr>
              <a:t>https://www.kaggle.com/datasets/kazanova/sentiment140</a:t>
            </a:r>
            <a:r>
              <a:rPr lang="en-US" dirty="0"/>
              <a:t> </a:t>
            </a:r>
          </a:p>
          <a:p>
            <a:r>
              <a:rPr lang="en-US" dirty="0"/>
              <a:t>Scikit-learn Documentation: </a:t>
            </a:r>
            <a:r>
              <a:rPr lang="en-US" dirty="0">
                <a:hlinkClick r:id="rId3"/>
              </a:rPr>
              <a:t>https://scikit-learn.org/stable/</a:t>
            </a:r>
            <a:r>
              <a:rPr lang="en-US" dirty="0"/>
              <a:t> </a:t>
            </a:r>
          </a:p>
          <a:p>
            <a:r>
              <a:rPr lang="en-US" dirty="0"/>
              <a:t>NLTK Documentation: </a:t>
            </a:r>
            <a:r>
              <a:rPr lang="en-US" dirty="0">
                <a:hlinkClick r:id="rId4"/>
              </a:rPr>
              <a:t>https://www.nltk.org/</a:t>
            </a:r>
            <a:r>
              <a:rPr lang="en-US" dirty="0"/>
              <a:t> </a:t>
            </a:r>
          </a:p>
          <a:p>
            <a:r>
              <a:rPr lang="en-US" dirty="0"/>
              <a:t>Sentiment Analysis Tutorials: </a:t>
            </a:r>
            <a:r>
              <a:rPr lang="en-US" dirty="0">
                <a:hlinkClick r:id="rId5"/>
              </a:rPr>
              <a:t>https://medium.com/@swayampatil7918/gettingstarted-with-sentiment-analysis-a-step-by-step-guide-1a16085688a7</a:t>
            </a:r>
            <a:r>
              <a:rPr lang="en-US" dirty="0"/>
              <a:t> </a:t>
            </a:r>
          </a:p>
          <a:p>
            <a:r>
              <a:rPr lang="en-US" dirty="0" err="1"/>
              <a:t>TextBlob</a:t>
            </a:r>
            <a:r>
              <a:rPr lang="en-US" dirty="0"/>
              <a:t> and NLTK Resources: </a:t>
            </a:r>
            <a:r>
              <a:rPr lang="en-US" dirty="0">
                <a:hlinkClick r:id="rId6"/>
              </a:rPr>
              <a:t>https://medium.com/@umarsmuhammed/acomparison-of-nltk-and-textblob-for-text-analysis-bd9ebcd0ecd9</a:t>
            </a:r>
            <a:endParaRPr lang="en-US" dirty="0"/>
          </a:p>
          <a:p>
            <a:r>
              <a:rPr lang="en-US"/>
              <a:t>GitHub Link: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723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DBD4-22A3-5CC4-F8BB-3130C1A4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7908-7C06-7CE3-CF0F-59C3714F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 to Sentiment Analysis </a:t>
            </a:r>
          </a:p>
          <a:p>
            <a:r>
              <a:rPr lang="en-US" dirty="0"/>
              <a:t>Project Architecture </a:t>
            </a:r>
          </a:p>
          <a:p>
            <a:r>
              <a:rPr lang="en-US" dirty="0"/>
              <a:t>Data Collection and Preprocessing </a:t>
            </a:r>
          </a:p>
          <a:p>
            <a:r>
              <a:rPr lang="en-US" dirty="0"/>
              <a:t>Model Building and Evaluation </a:t>
            </a:r>
          </a:p>
          <a:p>
            <a:r>
              <a:rPr lang="en-US" dirty="0"/>
              <a:t>Data Ingestion with Azure Data Factory </a:t>
            </a:r>
          </a:p>
          <a:p>
            <a:r>
              <a:rPr lang="en-US" dirty="0"/>
              <a:t>Visualization with Tableau </a:t>
            </a:r>
          </a:p>
          <a:p>
            <a:r>
              <a:rPr lang="en-US" dirty="0"/>
              <a:t>Challenges Faced </a:t>
            </a:r>
          </a:p>
          <a:p>
            <a:r>
              <a:rPr lang="en-US" dirty="0"/>
              <a:t>Results and Insights </a:t>
            </a:r>
          </a:p>
          <a:p>
            <a:r>
              <a:rPr lang="en-US" dirty="0"/>
              <a:t>Conclusion and Future Work 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02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5F846-1098-F0ED-57BC-FBEB408F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2323-B63E-3C71-AC09-FF5FD8681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Analysis, also known as opinion mining, uses NLP to identify and categorize text as positive, negative, or neutral.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Applications: </a:t>
            </a:r>
          </a:p>
          <a:p>
            <a:pPr lvl="1"/>
            <a:r>
              <a:rPr lang="en-US" dirty="0"/>
              <a:t>Social media monitoring</a:t>
            </a:r>
          </a:p>
          <a:p>
            <a:pPr lvl="1"/>
            <a:r>
              <a:rPr lang="en-US" dirty="0"/>
              <a:t>Customer feedback analysis</a:t>
            </a:r>
          </a:p>
          <a:p>
            <a:pPr lvl="1"/>
            <a:r>
              <a:rPr lang="en-US" dirty="0"/>
              <a:t>Brand reputation management</a:t>
            </a:r>
          </a:p>
          <a:p>
            <a:r>
              <a:rPr lang="en-US" dirty="0"/>
              <a:t>Objective: To analyze a dataset of 1.6 million tweets and classify their sentiment using a machine learning model.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0C60-A191-29DB-5D43-6626109D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Architecture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BBDC3C7-A657-17C5-55AB-2B864A1718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27712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725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4D4F-1FB9-1EEF-B30C-4D8EF8FE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Collection and Preprocessing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4F685-1DE3-6FDF-609A-4D22FE7A6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/>
              <a:t>Dataset: Sentiment140 (1.6 million tweets, Kaggle) </a:t>
            </a:r>
          </a:p>
          <a:p>
            <a:r>
              <a:rPr lang="en-US" sz="1400"/>
              <a:t>Preprocessing Steps: </a:t>
            </a:r>
          </a:p>
          <a:p>
            <a:pPr lvl="1"/>
            <a:r>
              <a:rPr lang="en-US" sz="1400"/>
              <a:t>Loaded dataset using Pandas: df = pd.read_csv("training.1600000.processed.noemoticon.csv")</a:t>
            </a:r>
          </a:p>
          <a:p>
            <a:pPr lvl="1"/>
            <a:r>
              <a:rPr lang="en-US" sz="1400"/>
              <a:t>Selected relevant columns: target (sentiment) and text</a:t>
            </a:r>
          </a:p>
          <a:p>
            <a:pPr lvl="1"/>
            <a:r>
              <a:rPr lang="en-US" sz="1400"/>
              <a:t>Mapped target values: 0 → Negative, 4 → Positive</a:t>
            </a:r>
          </a:p>
          <a:p>
            <a:pPr lvl="1"/>
            <a:r>
              <a:rPr lang="en-US" sz="1400"/>
              <a:t>Applied text preprocessing: </a:t>
            </a:r>
          </a:p>
          <a:p>
            <a:pPr marL="1200150" lvl="2"/>
            <a:r>
              <a:rPr lang="en-US" sz="1400"/>
              <a:t>Converted text to lowercase</a:t>
            </a:r>
          </a:p>
          <a:p>
            <a:pPr marL="1200150" lvl="2"/>
            <a:r>
              <a:rPr lang="en-US" sz="1400"/>
              <a:t>Removed special characters using regex</a:t>
            </a:r>
          </a:p>
          <a:p>
            <a:pPr marL="1200150" lvl="2"/>
            <a:r>
              <a:rPr lang="en-US" sz="1400"/>
              <a:t>Removed stopwords using NLTK</a:t>
            </a:r>
          </a:p>
          <a:p>
            <a:pPr marL="1200150" lvl="2"/>
            <a:r>
              <a:rPr lang="en-US" sz="1400"/>
              <a:t>Applied stemming using PorterStemmer</a:t>
            </a:r>
          </a:p>
          <a:p>
            <a:endParaRPr lang="en-US" sz="1400"/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5D6E242-75E3-CAD8-CD24-E2E61E1D0E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2748" y="1629521"/>
            <a:ext cx="6116634" cy="412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71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5D41-F5E7-25A9-F449-F027DE3A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Building and Evaluation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7F34-822E-2049-169F-3C5C4B8B0E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300"/>
              <a:t>Model: Logistic Regression </a:t>
            </a:r>
          </a:p>
          <a:p>
            <a:r>
              <a:rPr lang="en-US" sz="1300"/>
              <a:t>Steps: </a:t>
            </a:r>
          </a:p>
          <a:p>
            <a:pPr lvl="1"/>
            <a:r>
              <a:rPr lang="en-US" sz="1300"/>
              <a:t>Split data into training (80%) and testing (20%) sets using train_test_split</a:t>
            </a:r>
          </a:p>
          <a:p>
            <a:pPr lvl="1"/>
            <a:r>
              <a:rPr lang="en-US" sz="1300"/>
              <a:t>Vectorized text using CountVectorizer (max_features=5000)</a:t>
            </a:r>
          </a:p>
          <a:p>
            <a:pPr lvl="1"/>
            <a:r>
              <a:rPr lang="en-US" sz="1300"/>
              <a:t>Trained Logistic Regression model: model.fit(X_train, y_train)</a:t>
            </a:r>
          </a:p>
          <a:p>
            <a:pPr lvl="1"/>
            <a:r>
              <a:rPr lang="en-US" sz="1300"/>
              <a:t>Evaluated model using classification report and confusion matrix</a:t>
            </a:r>
          </a:p>
          <a:p>
            <a:r>
              <a:rPr lang="en-US" sz="1300"/>
              <a:t>Results: </a:t>
            </a:r>
          </a:p>
          <a:p>
            <a:pPr lvl="1"/>
            <a:r>
              <a:rPr lang="en-US" sz="1300"/>
              <a:t>Accuracy: 77%</a:t>
            </a:r>
          </a:p>
          <a:p>
            <a:pPr lvl="1"/>
            <a:r>
              <a:rPr lang="en-US" sz="1300"/>
              <a:t>Precision, Recall, F1-Score: </a:t>
            </a:r>
          </a:p>
          <a:p>
            <a:pPr marL="1200150" lvl="2"/>
            <a:r>
              <a:rPr lang="en-US" sz="1300"/>
              <a:t>Negative: 0.78, 0.74, 0.76</a:t>
            </a:r>
          </a:p>
          <a:p>
            <a:pPr marL="1200150" lvl="2"/>
            <a:r>
              <a:rPr lang="en-US" sz="1300"/>
              <a:t>Positive: 0.75, 0.80, 0.78</a:t>
            </a:r>
          </a:p>
          <a:p>
            <a:endParaRPr lang="en-US" sz="130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D3B0561D-65D8-A1E5-6222-EFA7CD9437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2748" y="1596183"/>
            <a:ext cx="5982020" cy="411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84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BA0-E807-42D0-11A0-93E681E1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Ingestion with Azure Data Factory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8292A-670A-AF49-BA25-B13CB6DD1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Saved processed data as sentiment_results.csv </a:t>
            </a:r>
          </a:p>
          <a:p>
            <a:r>
              <a:rPr lang="en-US" sz="1700"/>
              <a:t>Uploaded to Azure Blob Storage: </a:t>
            </a:r>
          </a:p>
          <a:p>
            <a:pPr lvl="1"/>
            <a:r>
              <a:rPr lang="en-US" sz="1700"/>
              <a:t>Storage Account: sksentimentstorage_1742677714456</a:t>
            </a:r>
          </a:p>
          <a:p>
            <a:pPr lvl="1"/>
            <a:r>
              <a:rPr lang="en-US" sz="1700"/>
              <a:t>Container: sentimentcontainer</a:t>
            </a:r>
          </a:p>
          <a:p>
            <a:pPr lvl="1"/>
            <a:r>
              <a:rPr lang="en-US" sz="1700"/>
              <a:t>Blob: sentiment_results.csv (82.27 MiB, uploaded on 22/03/2025)</a:t>
            </a:r>
          </a:p>
          <a:p>
            <a:r>
              <a:rPr lang="en-US" sz="1700"/>
              <a:t>Used Azure Data Factory for ingestion: </a:t>
            </a:r>
          </a:p>
          <a:p>
            <a:pPr lvl="1"/>
            <a:r>
              <a:rPr lang="en-US" sz="1700"/>
              <a:t>Created a pipeline to copy data from local storage to Azure Blob Storage</a:t>
            </a:r>
          </a:p>
          <a:p>
            <a:endParaRPr lang="en-US" sz="170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B5B1E64-38F9-DE2B-A7FD-4BD71DFA78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2747" y="1702866"/>
            <a:ext cx="5995967" cy="38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16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0E4C2-450D-B0AB-B7E8-BF77ABEC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1138265"/>
            <a:ext cx="4544762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 with Tableau</a:t>
            </a: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919B2-DC8A-8C31-BC92-0904EE0967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dirty="0"/>
              <a:t>Connected Azure Blob Storage to Tableau </a:t>
            </a:r>
          </a:p>
          <a:p>
            <a:r>
              <a:rPr lang="en-US" sz="1700" dirty="0"/>
              <a:t>Created a Sentiment Analysis Dashboard: </a:t>
            </a:r>
          </a:p>
          <a:p>
            <a:pPr lvl="1"/>
            <a:r>
              <a:rPr lang="en-US" sz="1700" dirty="0"/>
              <a:t>Text Samples: Top 10 positive and negative words (e.g., "good" - 543 positive, "work" - 671 negative)</a:t>
            </a:r>
          </a:p>
          <a:p>
            <a:pPr lvl="1"/>
            <a:r>
              <a:rPr lang="en-US" sz="1700" dirty="0"/>
              <a:t>Sentiment Distribution: Histogram showing 800K negative and 800K positive tweets</a:t>
            </a:r>
          </a:p>
          <a:p>
            <a:pPr lvl="1"/>
            <a:r>
              <a:rPr lang="en-US" sz="1700" dirty="0"/>
              <a:t>Top Words by Sentiment: Bar chart comparing word frequencies (e.g., "go" - 10,131 positive, 7,943 negative)</a:t>
            </a:r>
          </a:p>
          <a:p>
            <a:pPr lvl="1"/>
            <a:r>
              <a:rPr lang="en-US" sz="1700" dirty="0"/>
              <a:t>Target: List of sample tweets with their sentiment</a:t>
            </a:r>
          </a:p>
          <a:p>
            <a:endParaRPr lang="en-US" sz="17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95CF885D-7259-C60A-3299-9360EA83C0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2748" y="1702866"/>
            <a:ext cx="5938716" cy="384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03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8DCB-602E-E927-473B-0F75F0915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3C8BF1-4909-DB0D-2921-A057DB057C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323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858</Words>
  <Application>Microsoft Macintosh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Sentiment Analysis Assignment #4</vt:lpstr>
      <vt:lpstr>Table of Contents</vt:lpstr>
      <vt:lpstr>Introduction to Sentiment Analysis</vt:lpstr>
      <vt:lpstr>Project Architecture</vt:lpstr>
      <vt:lpstr>Data Collection and Preprocessing</vt:lpstr>
      <vt:lpstr>Model Building and Evaluation</vt:lpstr>
      <vt:lpstr>Data Ingestion with Azure Data Factory</vt:lpstr>
      <vt:lpstr>Visualization with Tableau</vt:lpstr>
      <vt:lpstr>Challenges Faced</vt:lpstr>
      <vt:lpstr>Results and Insights</vt:lpstr>
      <vt:lpstr>Conclusion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Kumar Satish Kumar</dc:creator>
  <cp:lastModifiedBy>Satish Kumar Satish Kumar</cp:lastModifiedBy>
  <cp:revision>32</cp:revision>
  <dcterms:created xsi:type="dcterms:W3CDTF">2025-03-24T03:48:04Z</dcterms:created>
  <dcterms:modified xsi:type="dcterms:W3CDTF">2025-03-24T04:03:36Z</dcterms:modified>
</cp:coreProperties>
</file>