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32474-F0B8-490D-AA6B-1813FFF17EF5}" v="126" dt="2024-04-30T09:45:21.124"/>
    <p1510:client id="{EC25872A-98D6-4BEE-9DF6-F2CD36AE20E3}" v="2040" dt="2024-04-30T09:16:48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5029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5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71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189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02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35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30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6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535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9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2287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01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F5E02-9B95-3DC6-4A98-68DAA3042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4953000" cy="27131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common dynamic project errors and solutions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AEB1D12-855F-5F7A-DF4F-20CEC6B5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11" y="3498360"/>
            <a:ext cx="4339521" cy="14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E519-649C-380D-17D8-EF4233D9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62" y="527879"/>
            <a:ext cx="9905999" cy="1274634"/>
          </a:xfrm>
        </p:spPr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Steps to start Server in Eclipse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20F4-3337-D649-805B-3D7DFC47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40" y="1713800"/>
            <a:ext cx="9905999" cy="35671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Ensure that you have </a:t>
            </a:r>
            <a:r>
              <a:rPr lang="en-US" b="1" dirty="0">
                <a:latin typeface="Times New Roman"/>
                <a:cs typeface="Times New Roman"/>
              </a:rPr>
              <a:t>Server option </a:t>
            </a:r>
            <a:r>
              <a:rPr lang="en-US" dirty="0">
                <a:latin typeface="Times New Roman"/>
                <a:cs typeface="Times New Roman"/>
              </a:rPr>
              <a:t>in the view panel(bottom of the Screen)</a:t>
            </a:r>
          </a:p>
          <a:p>
            <a:r>
              <a:rPr lang="en-US" dirty="0">
                <a:latin typeface="Times New Roman"/>
                <a:cs typeface="Times New Roman"/>
              </a:rPr>
              <a:t>Click on </a:t>
            </a:r>
            <a:r>
              <a:rPr lang="en-US" b="1" dirty="0">
                <a:latin typeface="Times New Roman"/>
                <a:cs typeface="Times New Roman"/>
              </a:rPr>
              <a:t>Servers </a:t>
            </a:r>
            <a:r>
              <a:rPr lang="en-US" dirty="0">
                <a:latin typeface="Times New Roman"/>
                <a:cs typeface="Times New Roman"/>
              </a:rPr>
              <a:t>then on the hyper Link (</a:t>
            </a:r>
            <a:r>
              <a:rPr lang="en-US" i="1" dirty="0">
                <a:latin typeface="Times New Roman"/>
                <a:cs typeface="Times New Roman"/>
              </a:rPr>
              <a:t>no servers available. Click this Link to create a new Server...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r>
              <a:rPr lang="en-US" dirty="0">
                <a:latin typeface="Times New Roman"/>
                <a:cs typeface="Times New Roman"/>
              </a:rPr>
              <a:t>Then Select </a:t>
            </a:r>
            <a:r>
              <a:rPr lang="en-US" b="1" dirty="0">
                <a:latin typeface="Times New Roman"/>
                <a:cs typeface="Times New Roman"/>
              </a:rPr>
              <a:t>Apache </a:t>
            </a:r>
            <a:r>
              <a:rPr lang="en-US" dirty="0">
                <a:latin typeface="Times New Roman"/>
                <a:cs typeface="Times New Roman"/>
              </a:rPr>
              <a:t>and select latest version of tomcat available over there (</a:t>
            </a:r>
            <a:r>
              <a:rPr lang="en-US" dirty="0" err="1">
                <a:latin typeface="Times New Roman"/>
                <a:cs typeface="Times New Roman"/>
              </a:rPr>
              <a:t>eg</a:t>
            </a:r>
            <a:r>
              <a:rPr lang="en-US" dirty="0">
                <a:latin typeface="Times New Roman"/>
                <a:cs typeface="Times New Roman"/>
              </a:rPr>
              <a:t>: Tomcat v 10.1 Server) then click on next (or) to setup Server run time Environment.</a:t>
            </a:r>
          </a:p>
          <a:p>
            <a:r>
              <a:rPr lang="en-US" dirty="0">
                <a:latin typeface="Times New Roman"/>
                <a:cs typeface="Times New Roman"/>
              </a:rPr>
              <a:t>Set tomcat installation directory (Browse and select it from disk " D:\Program Files\Apache Software Foundation\" select the </a:t>
            </a:r>
            <a:r>
              <a:rPr lang="en-US" err="1">
                <a:latin typeface="Times New Roman"/>
                <a:cs typeface="Times New Roman"/>
              </a:rPr>
              <a:t>apache</a:t>
            </a:r>
            <a:r>
              <a:rPr lang="en-US" dirty="0">
                <a:latin typeface="Times New Roman"/>
                <a:cs typeface="Times New Roman"/>
              </a:rPr>
              <a:t>-tomcat folder </a:t>
            </a:r>
            <a:r>
              <a:rPr lang="en-US" err="1">
                <a:latin typeface="Times New Roman"/>
                <a:cs typeface="Times New Roman"/>
              </a:rPr>
              <a:t>xx.x.x</a:t>
            </a:r>
            <a:r>
              <a:rPr lang="en-US" dirty="0">
                <a:latin typeface="Times New Roman"/>
                <a:cs typeface="Times New Roman"/>
              </a:rPr>
              <a:t> version which should be </a:t>
            </a:r>
            <a:r>
              <a:rPr lang="en-US" b="1" dirty="0">
                <a:latin typeface="Times New Roman"/>
                <a:cs typeface="Times New Roman"/>
              </a:rPr>
              <a:t>same version selected in step 2</a:t>
            </a:r>
            <a:r>
              <a:rPr lang="en-US" dirty="0">
                <a:latin typeface="Times New Roman"/>
                <a:cs typeface="Times New Roman"/>
              </a:rPr>
              <a:t>).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Select </a:t>
            </a:r>
            <a:r>
              <a:rPr lang="en-US" b="1" dirty="0">
                <a:latin typeface="Times New Roman"/>
                <a:cs typeface="Times New Roman"/>
              </a:rPr>
              <a:t>JRE </a:t>
            </a:r>
            <a:r>
              <a:rPr lang="en-US" dirty="0">
                <a:latin typeface="Times New Roman"/>
                <a:cs typeface="Times New Roman"/>
              </a:rPr>
              <a:t>and set it to </a:t>
            </a:r>
            <a:r>
              <a:rPr lang="en-US" b="1" dirty="0">
                <a:latin typeface="Times New Roman"/>
                <a:cs typeface="Times New Roman"/>
              </a:rPr>
              <a:t>Workbench default JRE.</a:t>
            </a:r>
          </a:p>
          <a:p>
            <a:r>
              <a:rPr lang="en-US" dirty="0">
                <a:latin typeface="Times New Roman"/>
                <a:cs typeface="Times New Roman"/>
              </a:rPr>
              <a:t>Click on </a:t>
            </a:r>
            <a:r>
              <a:rPr lang="en-US" b="1" dirty="0">
                <a:latin typeface="Times New Roman"/>
                <a:cs typeface="Times New Roman"/>
              </a:rPr>
              <a:t>Finish.</a:t>
            </a:r>
          </a:p>
          <a:p>
            <a:pPr lvl="1"/>
            <a:endParaRPr lang="en-US" sz="2000" i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7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CFFB-2DFF-F651-24EA-6277A48F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Steps to add your project to the Apache server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3E40-41E4-3C14-146F-34248F6E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Click on </a:t>
            </a:r>
            <a:r>
              <a:rPr lang="en-US" b="1" dirty="0">
                <a:latin typeface="Times New Roman"/>
                <a:cs typeface="Times New Roman"/>
              </a:rPr>
              <a:t>Servers </a:t>
            </a:r>
            <a:r>
              <a:rPr lang="en-US" dirty="0">
                <a:latin typeface="Times New Roman"/>
                <a:cs typeface="Times New Roman"/>
              </a:rPr>
              <a:t>Select the running Server </a:t>
            </a:r>
            <a:r>
              <a:rPr lang="en-US" err="1">
                <a:latin typeface="Times New Roman"/>
                <a:cs typeface="Times New Roman"/>
              </a:rPr>
              <a:t>eg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r>
              <a:rPr lang="en-US" dirty="0">
                <a:latin typeface="Times New Roman"/>
                <a:cs typeface="Times New Roman"/>
              </a:rPr>
              <a:t>Right Click on the </a:t>
            </a:r>
            <a:r>
              <a:rPr lang="en-US" b="1" dirty="0">
                <a:latin typeface="Times New Roman"/>
                <a:cs typeface="Times New Roman"/>
              </a:rPr>
              <a:t>Server </a:t>
            </a:r>
            <a:r>
              <a:rPr lang="en-US" dirty="0">
                <a:latin typeface="Times New Roman"/>
                <a:cs typeface="Times New Roman"/>
              </a:rPr>
              <a:t>and Select </a:t>
            </a:r>
            <a:r>
              <a:rPr lang="en-US" b="1" dirty="0">
                <a:latin typeface="Times New Roman"/>
                <a:cs typeface="Times New Roman"/>
              </a:rPr>
              <a:t>Add and Remove</a:t>
            </a:r>
            <a:r>
              <a:rPr lang="en-US" dirty="0">
                <a:latin typeface="Times New Roman"/>
                <a:cs typeface="Times New Roman"/>
              </a:rPr>
              <a:t> then Select your project[s] that you </a:t>
            </a:r>
            <a:r>
              <a:rPr lang="en-US">
                <a:latin typeface="Times New Roman"/>
                <a:cs typeface="Times New Roman"/>
              </a:rPr>
              <a:t>want to deploy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Click on </a:t>
            </a:r>
            <a:r>
              <a:rPr lang="en-US" b="1" dirty="0">
                <a:latin typeface="Times New Roman"/>
                <a:cs typeface="Times New Roman"/>
              </a:rPr>
              <a:t>Finish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3" descr="Apache Tomcat v 10.1 at localhost [Stopped,Republish]">
            <a:extLst>
              <a:ext uri="{FF2B5EF4-FFF2-40B4-BE49-F238E27FC236}">
                <a16:creationId xmlns:a16="http://schemas.microsoft.com/office/drawing/2014/main" id="{D2DA7C44-CB47-8AF7-AC6A-1A762F594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43" t="70696" r="50389" b="25824"/>
          <a:stretch/>
        </p:blipFill>
        <p:spPr>
          <a:xfrm>
            <a:off x="6302889" y="2433408"/>
            <a:ext cx="3395166" cy="2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0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954E-0764-E746-289B-A7E55278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Common status codes and their meaning 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DB5DD6-E56F-8B2E-94CF-E64B98F0B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73174"/>
              </p:ext>
            </p:extLst>
          </p:nvPr>
        </p:nvGraphicFramePr>
        <p:xfrm>
          <a:off x="1143000" y="2332038"/>
          <a:ext cx="9906000" cy="225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63629993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45004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Status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6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100-199</a:t>
                      </a:r>
                      <a:endParaRPr lang="en-US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8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200-299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Success</a:t>
                      </a:r>
                      <a:endParaRPr lang="en-US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24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300-399</a:t>
                      </a:r>
                      <a:endParaRPr lang="en-US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Redirection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6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400-499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Client  Side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02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500-599</a:t>
                      </a:r>
                      <a:endParaRPr lang="en-US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Server Side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2770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2639CF-5B44-0CA4-2A37-EF6357AA4D33}"/>
              </a:ext>
            </a:extLst>
          </p:cNvPr>
          <p:cNvSpPr txBox="1"/>
          <p:nvPr/>
        </p:nvSpPr>
        <p:spPr>
          <a:xfrm>
            <a:off x="1375952" y="4699240"/>
            <a:ext cx="91581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=&gt; Client side errors  occurred when the client is requesting a resource that is not available(check URL patterns/filenames/</a:t>
            </a:r>
            <a:r>
              <a:rPr lang="en-US" dirty="0" err="1">
                <a:latin typeface="Times New Roman"/>
                <a:cs typeface="Times New Roman"/>
              </a:rPr>
              <a:t>relativepaths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=&gt; Server side error occurs when there is an issue while processing the request it may be any logical errors(500- instantiation </a:t>
            </a:r>
            <a:r>
              <a:rPr lang="en-US" dirty="0" err="1">
                <a:latin typeface="Times New Roman"/>
                <a:cs typeface="Times New Roman"/>
              </a:rPr>
              <a:t>erorr</a:t>
            </a:r>
            <a:r>
              <a:rPr lang="en-US" dirty="0">
                <a:latin typeface="Times New Roman"/>
                <a:cs typeface="Times New Roman"/>
              </a:rPr>
              <a:t> occurs when the servlet doesn’t have public constructor occurs when you work with Servlet Interface).</a:t>
            </a:r>
          </a:p>
        </p:txBody>
      </p:sp>
    </p:spTree>
    <p:extLst>
      <p:ext uri="{BB962C8B-B14F-4D97-AF65-F5344CB8AC3E}">
        <p14:creationId xmlns:p14="http://schemas.microsoft.com/office/powerpoint/2010/main" val="6837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E2F5-F556-D7CD-FBD2-A5C35752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42268"/>
            <a:ext cx="9905999" cy="1360898"/>
          </a:xfrm>
        </p:spPr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Error :</a:t>
            </a:r>
            <a:r>
              <a:rPr lang="en-US" dirty="0">
                <a:latin typeface="Walbaum Display"/>
                <a:cs typeface="Times New Roman"/>
              </a:rPr>
              <a:t> </a:t>
            </a:r>
            <a:r>
              <a:rPr lang="en-US" b="1" dirty="0">
                <a:latin typeface="Times New Roman"/>
                <a:cs typeface="Times New Roman"/>
              </a:rPr>
              <a:t>Selection is not in a valid module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D023-3E82-8AD9-BCD1-19B1BD81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latin typeface="Times New Roman"/>
                <a:cs typeface="Times New Roman"/>
              </a:rPr>
              <a:t>To solve this issue you need to check whether the build path is properly configured or not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Click on your project folder press ALT + ENTER[</a:t>
            </a:r>
            <a:r>
              <a:rPr lang="en-US" sz="1100" b="1" dirty="0">
                <a:ea typeface="+mn-lt"/>
                <a:cs typeface="+mn-lt"/>
              </a:rPr>
              <a:t>↵</a:t>
            </a:r>
            <a:r>
              <a:rPr lang="en-US" dirty="0">
                <a:latin typeface="Times New Roman"/>
                <a:cs typeface="Times New Roman"/>
              </a:rPr>
              <a:t>] key.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Click on </a:t>
            </a:r>
            <a:r>
              <a:rPr lang="en-US" b="1" dirty="0">
                <a:latin typeface="Times New Roman"/>
                <a:cs typeface="Times New Roman"/>
              </a:rPr>
              <a:t>java Build Path.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Select </a:t>
            </a:r>
            <a:r>
              <a:rPr lang="en-US" b="1" dirty="0">
                <a:latin typeface="Times New Roman"/>
                <a:cs typeface="Times New Roman"/>
              </a:rPr>
              <a:t>Class Path </a:t>
            </a:r>
            <a:r>
              <a:rPr lang="en-US" dirty="0">
                <a:latin typeface="Times New Roman"/>
                <a:cs typeface="Times New Roman"/>
              </a:rPr>
              <a:t>then click on </a:t>
            </a:r>
            <a:r>
              <a:rPr lang="en-US" b="1" dirty="0">
                <a:latin typeface="Times New Roman"/>
                <a:cs typeface="Times New Roman"/>
              </a:rPr>
              <a:t>Add Library</a:t>
            </a:r>
            <a:r>
              <a:rPr lang="en-US" dirty="0">
                <a:latin typeface="Times New Roman"/>
                <a:cs typeface="Times New Roman"/>
              </a:rPr>
              <a:t> select </a:t>
            </a:r>
            <a:r>
              <a:rPr lang="en-US" b="1" dirty="0">
                <a:latin typeface="Times New Roman"/>
                <a:cs typeface="Times New Roman"/>
              </a:rPr>
              <a:t> WebApp Libraries </a:t>
            </a:r>
            <a:r>
              <a:rPr lang="en-US" dirty="0">
                <a:latin typeface="Times New Roman"/>
                <a:cs typeface="Times New Roman"/>
              </a:rPr>
              <a:t>Click on </a:t>
            </a:r>
            <a:r>
              <a:rPr lang="en-US" b="1" dirty="0">
                <a:latin typeface="Times New Roman"/>
                <a:cs typeface="Times New Roman"/>
              </a:rPr>
              <a:t>Next.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Select your </a:t>
            </a:r>
            <a:r>
              <a:rPr lang="en-US" b="1" dirty="0">
                <a:latin typeface="Times New Roman"/>
                <a:cs typeface="Times New Roman"/>
              </a:rPr>
              <a:t>Project folder </a:t>
            </a:r>
            <a:r>
              <a:rPr lang="en-US" dirty="0">
                <a:latin typeface="Times New Roman"/>
                <a:cs typeface="Times New Roman"/>
              </a:rPr>
              <a:t>in drop down and click on </a:t>
            </a:r>
            <a:r>
              <a:rPr lang="en-US" b="1" dirty="0">
                <a:latin typeface="Times New Roman"/>
                <a:cs typeface="Times New Roman"/>
              </a:rPr>
              <a:t>Finish.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As well as Select </a:t>
            </a:r>
            <a:r>
              <a:rPr lang="en-US" b="1" dirty="0">
                <a:latin typeface="Times New Roman"/>
                <a:cs typeface="Times New Roman"/>
              </a:rPr>
              <a:t>EAR Libraries </a:t>
            </a:r>
            <a:r>
              <a:rPr lang="en-US" dirty="0">
                <a:latin typeface="Times New Roman"/>
                <a:cs typeface="Times New Roman"/>
              </a:rPr>
              <a:t> and click </a:t>
            </a:r>
            <a:r>
              <a:rPr lang="en-US" b="1" dirty="0">
                <a:latin typeface="Times New Roman"/>
                <a:cs typeface="Times New Roman"/>
              </a:rPr>
              <a:t>Finish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b="1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67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2E8D-D8FB-0515-62E3-2043512D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56" y="971713"/>
            <a:ext cx="11542887" cy="1360898"/>
          </a:xfrm>
        </p:spPr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Error : certain JAR files not found (refer console) 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5981-2A9B-A739-38D0-707B7E8D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Click on your </a:t>
            </a:r>
            <a:r>
              <a:rPr lang="en-US" b="1" dirty="0">
                <a:latin typeface="Times New Roman"/>
                <a:cs typeface="Times New Roman"/>
              </a:rPr>
              <a:t>Project Folder </a:t>
            </a:r>
            <a:r>
              <a:rPr lang="en-US" dirty="0">
                <a:latin typeface="Times New Roman"/>
                <a:cs typeface="Times New Roman"/>
              </a:rPr>
              <a:t>press ALT+ENTER[</a:t>
            </a:r>
            <a:r>
              <a:rPr lang="en-US" sz="1100" b="1" dirty="0">
                <a:latin typeface="Times New Roman"/>
                <a:ea typeface="+mn-lt"/>
                <a:cs typeface="+mn-lt"/>
              </a:rPr>
              <a:t>↵</a:t>
            </a:r>
            <a:r>
              <a:rPr lang="en-US" dirty="0">
                <a:latin typeface="Times New Roman"/>
                <a:cs typeface="Times New Roman"/>
              </a:rPr>
              <a:t>].</a:t>
            </a:r>
          </a:p>
          <a:p>
            <a:r>
              <a:rPr lang="en-US" dirty="0">
                <a:latin typeface="Times New Roman"/>
                <a:cs typeface="Times New Roman"/>
              </a:rPr>
              <a:t>Select </a:t>
            </a:r>
            <a:r>
              <a:rPr lang="en-US" b="1" dirty="0">
                <a:latin typeface="Times New Roman"/>
                <a:cs typeface="Times New Roman"/>
              </a:rPr>
              <a:t>Deployment Assembly.</a:t>
            </a:r>
          </a:p>
          <a:p>
            <a:r>
              <a:rPr lang="en-US" dirty="0">
                <a:latin typeface="Times New Roman"/>
                <a:cs typeface="Times New Roman"/>
              </a:rPr>
              <a:t>Click on </a:t>
            </a:r>
            <a:r>
              <a:rPr lang="en-US" b="1" dirty="0">
                <a:latin typeface="Times New Roman"/>
                <a:cs typeface="Times New Roman"/>
              </a:rPr>
              <a:t>Add.</a:t>
            </a:r>
          </a:p>
          <a:p>
            <a:r>
              <a:rPr lang="en-US" dirty="0">
                <a:latin typeface="Times New Roman"/>
                <a:cs typeface="Times New Roman"/>
              </a:rPr>
              <a:t>Select </a:t>
            </a:r>
            <a:r>
              <a:rPr lang="en-US" b="1" dirty="0">
                <a:latin typeface="Times New Roman"/>
                <a:cs typeface="Times New Roman"/>
              </a:rPr>
              <a:t>Java Build Path Entries.</a:t>
            </a:r>
          </a:p>
          <a:p>
            <a:r>
              <a:rPr lang="en-US" dirty="0">
                <a:latin typeface="Times New Roman"/>
                <a:cs typeface="Times New Roman"/>
              </a:rPr>
              <a:t>Select All the </a:t>
            </a:r>
            <a:r>
              <a:rPr lang="en-US" b="1" dirty="0">
                <a:latin typeface="Times New Roman"/>
                <a:cs typeface="Times New Roman"/>
              </a:rPr>
              <a:t>JAR's</a:t>
            </a:r>
            <a:r>
              <a:rPr lang="en-US" dirty="0">
                <a:latin typeface="Times New Roman"/>
                <a:cs typeface="Times New Roman"/>
              </a:rPr>
              <a:t> showing there.</a:t>
            </a:r>
          </a:p>
          <a:p>
            <a:r>
              <a:rPr lang="en-US" dirty="0">
                <a:latin typeface="Times New Roman"/>
                <a:cs typeface="Times New Roman"/>
              </a:rPr>
              <a:t>Click on </a:t>
            </a:r>
            <a:r>
              <a:rPr lang="en-US" b="1" dirty="0">
                <a:latin typeface="Times New Roman"/>
                <a:cs typeface="Times New Roman"/>
              </a:rPr>
              <a:t>Finish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cs typeface="Times New Roman"/>
              </a:rPr>
              <a:t>Click </a:t>
            </a:r>
            <a:r>
              <a:rPr lang="en-US" b="1" dirty="0">
                <a:latin typeface="Times New Roman"/>
                <a:cs typeface="Times New Roman"/>
              </a:rPr>
              <a:t>Apply and Close. </a:t>
            </a:r>
          </a:p>
        </p:txBody>
      </p:sp>
    </p:spTree>
    <p:extLst>
      <p:ext uri="{BB962C8B-B14F-4D97-AF65-F5344CB8AC3E}">
        <p14:creationId xmlns:p14="http://schemas.microsoft.com/office/powerpoint/2010/main" val="11556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C2AF-FC06-6D95-3BD2-772B7F6D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935"/>
            <a:ext cx="12163776" cy="1360898"/>
          </a:xfrm>
        </p:spPr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Error : Project folder not showing to run on Server or not in list while adding to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EF10-B76E-0979-42A8-8A184139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Click on your </a:t>
            </a:r>
            <a:r>
              <a:rPr lang="en-US" b="1" dirty="0">
                <a:latin typeface="Times New Roman"/>
                <a:cs typeface="Times New Roman"/>
              </a:rPr>
              <a:t>Project Folder </a:t>
            </a:r>
            <a:r>
              <a:rPr lang="en-US" dirty="0">
                <a:latin typeface="Times New Roman"/>
                <a:cs typeface="Times New Roman"/>
              </a:rPr>
              <a:t>press ALT+ENTER[</a:t>
            </a:r>
            <a:r>
              <a:rPr lang="en-US" sz="1100" b="1" dirty="0">
                <a:latin typeface="Times New Roman"/>
                <a:cs typeface="Times New Roman"/>
              </a:rPr>
              <a:t>↵</a:t>
            </a:r>
            <a:r>
              <a:rPr lang="en-US" dirty="0">
                <a:latin typeface="Times New Roman"/>
                <a:cs typeface="Times New Roman"/>
              </a:rPr>
              <a:t>].</a:t>
            </a:r>
          </a:p>
          <a:p>
            <a:r>
              <a:rPr lang="en-US" dirty="0">
                <a:latin typeface="Times New Roman"/>
                <a:cs typeface="Times New Roman"/>
              </a:rPr>
              <a:t>Select </a:t>
            </a:r>
            <a:r>
              <a:rPr lang="en-US" b="1" dirty="0">
                <a:latin typeface="Times New Roman"/>
                <a:cs typeface="Times New Roman"/>
              </a:rPr>
              <a:t>Project Facet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cs typeface="Times New Roman"/>
              </a:rPr>
              <a:t>Select </a:t>
            </a:r>
            <a:r>
              <a:rPr lang="en-US" b="1" dirty="0">
                <a:latin typeface="Times New Roman"/>
                <a:cs typeface="Times New Roman"/>
              </a:rPr>
              <a:t>Dynamic Web Module Version</a:t>
            </a:r>
            <a:r>
              <a:rPr lang="en-US" dirty="0">
                <a:latin typeface="Times New Roman"/>
                <a:cs typeface="Times New Roman"/>
              </a:rPr>
              <a:t> below  or equal to </a:t>
            </a:r>
            <a:r>
              <a:rPr lang="en-US" b="1" dirty="0">
                <a:latin typeface="Times New Roman"/>
                <a:cs typeface="Times New Roman"/>
              </a:rPr>
              <a:t>5.0.</a:t>
            </a:r>
          </a:p>
          <a:p>
            <a:r>
              <a:rPr lang="en-US" dirty="0">
                <a:latin typeface="Times New Roman"/>
                <a:cs typeface="Times New Roman"/>
              </a:rPr>
              <a:t>Click on Apply and Close.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87046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RegattaVTI</vt:lpstr>
      <vt:lpstr>common dynamic project errors and solutions</vt:lpstr>
      <vt:lpstr>Steps to start Server in Eclipse IDE</vt:lpstr>
      <vt:lpstr>Steps to add your project to the Apache server</vt:lpstr>
      <vt:lpstr>Common status codes and their meaning </vt:lpstr>
      <vt:lpstr>Error : Selection is not in a valid module</vt:lpstr>
      <vt:lpstr>Error : certain JAR files not found (refer console) </vt:lpstr>
      <vt:lpstr>Error : Project folder not showing to run on Server or not in list while adding to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542</cp:revision>
  <dcterms:created xsi:type="dcterms:W3CDTF">2013-07-15T20:26:40Z</dcterms:created>
  <dcterms:modified xsi:type="dcterms:W3CDTF">2024-04-30T09:45:41Z</dcterms:modified>
</cp:coreProperties>
</file>