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0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0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90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8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2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2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2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3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977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3067C-5151-4690-B132-B199D3445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/>
              <a:t>Data Visualisation in 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0482F-BA20-4BCC-A4D7-97DCE4F8C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 lnSpcReduction="10000"/>
          </a:bodyPr>
          <a:lstStyle/>
          <a:p>
            <a:endParaRPr lang="en-IN" sz="2200" dirty="0"/>
          </a:p>
          <a:p>
            <a:r>
              <a:rPr lang="en-IN" dirty="0"/>
              <a:t>Made By</a:t>
            </a:r>
          </a:p>
          <a:p>
            <a:r>
              <a:rPr lang="en-IN" dirty="0"/>
              <a:t>Satish Rawat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77435-BAEC-43D1-B4F7-A3364131F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5" r="17866" b="2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33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6858-FB05-4768-833C-AA34DC42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Negative Influencer Bubble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85FE47-6BD6-47B9-A536-4ED77E390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1" y="2341563"/>
            <a:ext cx="11290040" cy="4413800"/>
          </a:xfrm>
        </p:spPr>
      </p:pic>
    </p:spTree>
    <p:extLst>
      <p:ext uri="{BB962C8B-B14F-4D97-AF65-F5344CB8AC3E}">
        <p14:creationId xmlns:p14="http://schemas.microsoft.com/office/powerpoint/2010/main" val="85855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6630-8115-4649-8C7C-6C3F382C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Neutral 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3BC461-2E9C-437F-AEF3-014CB16D2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2" y="2285579"/>
            <a:ext cx="11318031" cy="4329825"/>
          </a:xfrm>
        </p:spPr>
      </p:pic>
    </p:spTree>
    <p:extLst>
      <p:ext uri="{BB962C8B-B14F-4D97-AF65-F5344CB8AC3E}">
        <p14:creationId xmlns:p14="http://schemas.microsoft.com/office/powerpoint/2010/main" val="322876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584B-243B-4AC4-9BBA-AFD570EC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Neutral Influencer Bubble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33C2F5-5F64-4654-97FB-1E141A757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341563"/>
            <a:ext cx="11361992" cy="4357817"/>
          </a:xfrm>
        </p:spPr>
      </p:pic>
    </p:spTree>
    <p:extLst>
      <p:ext uri="{BB962C8B-B14F-4D97-AF65-F5344CB8AC3E}">
        <p14:creationId xmlns:p14="http://schemas.microsoft.com/office/powerpoint/2010/main" val="312352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9B96-FC5B-4604-96B2-F3A7D9352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6138"/>
          </a:xfrm>
        </p:spPr>
        <p:txBody>
          <a:bodyPr/>
          <a:lstStyle/>
          <a:p>
            <a:pPr algn="ctr"/>
            <a:r>
              <a:rPr lang="en-IN" dirty="0"/>
              <a:t> Observations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BA6CF1-FAC0-487C-8C38-EACEDDCE2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799515"/>
              </p:ext>
            </p:extLst>
          </p:nvPr>
        </p:nvGraphicFramePr>
        <p:xfrm>
          <a:off x="580857" y="1504381"/>
          <a:ext cx="1102995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44">
                  <a:extLst>
                    <a:ext uri="{9D8B030D-6E8A-4147-A177-3AD203B41FA5}">
                      <a16:colId xmlns:a16="http://schemas.microsoft.com/office/drawing/2014/main" val="4017449024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98409913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767937700"/>
                    </a:ext>
                  </a:extLst>
                </a:gridCol>
                <a:gridCol w="1380469">
                  <a:extLst>
                    <a:ext uri="{9D8B030D-6E8A-4147-A177-3AD203B41FA5}">
                      <a16:colId xmlns:a16="http://schemas.microsoft.com/office/drawing/2014/main" val="1033388383"/>
                    </a:ext>
                  </a:extLst>
                </a:gridCol>
                <a:gridCol w="1377018">
                  <a:extLst>
                    <a:ext uri="{9D8B030D-6E8A-4147-A177-3AD203B41FA5}">
                      <a16:colId xmlns:a16="http://schemas.microsoft.com/office/drawing/2014/main" val="1564648347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4008501346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3827574462"/>
                    </a:ext>
                  </a:extLst>
                </a:gridCol>
                <a:gridCol w="1378744">
                  <a:extLst>
                    <a:ext uri="{9D8B030D-6E8A-4147-A177-3AD203B41FA5}">
                      <a16:colId xmlns:a16="http://schemas.microsoft.com/office/drawing/2014/main" val="2148345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Influencer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Top 5 Influencer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Followers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Friends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Engagement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Retweet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35.59%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Original, TimesNow, Guideforall, NDTV, Indiatoday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2,855.14M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8,266,332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80,803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1,113,156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5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14.02%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Original, Babu_bhaiyaa, Republic, Rahulkanwal, TimesNow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689.13M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2,889,051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35,689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978,632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76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50.40%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Original, ShivAroor, IndiaToday, Republic, TimesNow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2,785.42M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11,314,787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124,987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6,337,340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60229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A82703B-CBD6-4D41-A40A-24D20B241FCA}"/>
              </a:ext>
            </a:extLst>
          </p:cNvPr>
          <p:cNvSpPr/>
          <p:nvPr/>
        </p:nvSpPr>
        <p:spPr>
          <a:xfrm>
            <a:off x="696685" y="5339623"/>
            <a:ext cx="817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Maximum number of tweets generated on 19 May 2019 during 10 AM to 8 PM</a:t>
            </a:r>
          </a:p>
        </p:txBody>
      </p:sp>
    </p:spTree>
    <p:extLst>
      <p:ext uri="{BB962C8B-B14F-4D97-AF65-F5344CB8AC3E}">
        <p14:creationId xmlns:p14="http://schemas.microsoft.com/office/powerpoint/2010/main" val="233903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6C62-8A1B-4885-86D1-3030475F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Count Day Wise and Sentiment Wise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E338C5-DF73-4B61-ADD4-B55190CB3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080726"/>
            <a:ext cx="11268853" cy="3135086"/>
          </a:xfrm>
        </p:spPr>
      </p:pic>
    </p:spTree>
    <p:extLst>
      <p:ext uri="{BB962C8B-B14F-4D97-AF65-F5344CB8AC3E}">
        <p14:creationId xmlns:p14="http://schemas.microsoft.com/office/powerpoint/2010/main" val="142223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2172-2907-4850-A3E0-EBF2F53B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Sentiment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40395-C309-42D6-B529-8CCFB08EB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3" y="2341563"/>
            <a:ext cx="10440955" cy="4003253"/>
          </a:xfrm>
        </p:spPr>
      </p:pic>
    </p:spTree>
    <p:extLst>
      <p:ext uri="{BB962C8B-B14F-4D97-AF65-F5344CB8AC3E}">
        <p14:creationId xmlns:p14="http://schemas.microsoft.com/office/powerpoint/2010/main" val="115149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F0ED-AC01-4519-B43A-30038E3E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Sentiment Across RT Flag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A4A48B-0AF6-4278-9102-B651679B2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16" y="2341563"/>
            <a:ext cx="10515600" cy="3633787"/>
          </a:xfrm>
        </p:spPr>
      </p:pic>
    </p:spTree>
    <p:extLst>
      <p:ext uri="{BB962C8B-B14F-4D97-AF65-F5344CB8AC3E}">
        <p14:creationId xmlns:p14="http://schemas.microsoft.com/office/powerpoint/2010/main" val="322077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0280-7B77-4979-A82E-80FFA4BB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Sentiment Across Various Exit Polls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1BA731-925A-4550-9226-55DDF44AF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341563"/>
            <a:ext cx="11268686" cy="4049906"/>
          </a:xfrm>
        </p:spPr>
      </p:pic>
    </p:spTree>
    <p:extLst>
      <p:ext uri="{BB962C8B-B14F-4D97-AF65-F5344CB8AC3E}">
        <p14:creationId xmlns:p14="http://schemas.microsoft.com/office/powerpoint/2010/main" val="17638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B7E0-CD00-4ED7-B446-DD68BE33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Positive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B5276A-30E8-49C3-9B16-3522D5F7E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3" y="2341563"/>
            <a:ext cx="10664889" cy="4115221"/>
          </a:xfrm>
        </p:spPr>
      </p:pic>
    </p:spTree>
    <p:extLst>
      <p:ext uri="{BB962C8B-B14F-4D97-AF65-F5344CB8AC3E}">
        <p14:creationId xmlns:p14="http://schemas.microsoft.com/office/powerpoint/2010/main" val="63742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45D8-CDD4-4137-BFAF-D4D061E6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Positive Influencer Bubble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B71E41-5E22-48D3-89B6-5F50F78F7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62" y="2341563"/>
            <a:ext cx="10341845" cy="4161874"/>
          </a:xfrm>
        </p:spPr>
      </p:pic>
    </p:spTree>
    <p:extLst>
      <p:ext uri="{BB962C8B-B14F-4D97-AF65-F5344CB8AC3E}">
        <p14:creationId xmlns:p14="http://schemas.microsoft.com/office/powerpoint/2010/main" val="246613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5470-A54B-4A67-B0D8-A93E6E6C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Negative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61A894-A94C-42EF-A3FD-E9FA332CD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4" y="2332232"/>
            <a:ext cx="10907485" cy="4283172"/>
          </a:xfrm>
        </p:spPr>
      </p:pic>
    </p:spTree>
    <p:extLst>
      <p:ext uri="{BB962C8B-B14F-4D97-AF65-F5344CB8AC3E}">
        <p14:creationId xmlns:p14="http://schemas.microsoft.com/office/powerpoint/2010/main" val="37968424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3924"/>
      </a:dk2>
      <a:lt2>
        <a:srgbClr val="E2E8E7"/>
      </a:lt2>
      <a:accent1>
        <a:srgbClr val="C6969B"/>
      </a:accent1>
      <a:accent2>
        <a:srgbClr val="BA917F"/>
      </a:accent2>
      <a:accent3>
        <a:srgbClr val="AEA384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848484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129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Gill Sans MT</vt:lpstr>
      <vt:lpstr>Wingdings 2</vt:lpstr>
      <vt:lpstr>DividendVTI</vt:lpstr>
      <vt:lpstr> Data Visualisation in Tableau</vt:lpstr>
      <vt:lpstr> Observations</vt:lpstr>
      <vt:lpstr>User Count Day Wise and Sentiment Wise </vt:lpstr>
      <vt:lpstr>Overall Sentiment</vt:lpstr>
      <vt:lpstr>Sentiment Across RT Flag</vt:lpstr>
      <vt:lpstr>Sentiment Across Various Exit Polls</vt:lpstr>
      <vt:lpstr>Positive Dashboard</vt:lpstr>
      <vt:lpstr>Positive Influencer Bubble Chart</vt:lpstr>
      <vt:lpstr>Negative Dashboard</vt:lpstr>
      <vt:lpstr>Negative Influencer Bubble Chart</vt:lpstr>
      <vt:lpstr>Neutral Dashboard</vt:lpstr>
      <vt:lpstr>Neutral Influencer Bubble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 in Tableau</dc:title>
  <dc:creator>satish rawat</dc:creator>
  <cp:lastModifiedBy>satish rawat</cp:lastModifiedBy>
  <cp:revision>5</cp:revision>
  <dcterms:created xsi:type="dcterms:W3CDTF">2019-07-29T12:10:27Z</dcterms:created>
  <dcterms:modified xsi:type="dcterms:W3CDTF">2019-07-29T12:47:07Z</dcterms:modified>
</cp:coreProperties>
</file>