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08FE0D-A357-4469-9832-847100C27350}" type="doc">
      <dgm:prSet loTypeId="urn:microsoft.com/office/officeart/2005/8/layout/process4" loCatId="process" qsTypeId="urn:microsoft.com/office/officeart/2005/8/quickstyle/simple1" qsCatId="simple" csTypeId="urn:microsoft.com/office/officeart/2005/8/colors/colorful5" csCatId="colorful"/>
      <dgm:spPr/>
      <dgm:t>
        <a:bodyPr/>
        <a:lstStyle/>
        <a:p>
          <a:endParaRPr lang="en-US"/>
        </a:p>
      </dgm:t>
    </dgm:pt>
    <dgm:pt modelId="{758BADEA-5C3B-475A-AD2B-CB990FF0DCFF}">
      <dgm:prSet/>
      <dgm:spPr/>
      <dgm:t>
        <a:bodyPr/>
        <a:lstStyle/>
        <a:p>
          <a:r>
            <a:rPr lang="en-US"/>
            <a:t>In a business historical data can be analyzed to improve demand forecasting by using various methods like time series analysis.</a:t>
          </a:r>
        </a:p>
      </dgm:t>
    </dgm:pt>
    <dgm:pt modelId="{80283B71-33FE-4E76-AD0A-EEB9A3F07189}" type="parTrans" cxnId="{76CBFEAC-7733-4EAF-999F-E812B98A6500}">
      <dgm:prSet/>
      <dgm:spPr/>
      <dgm:t>
        <a:bodyPr/>
        <a:lstStyle/>
        <a:p>
          <a:endParaRPr lang="en-US"/>
        </a:p>
      </dgm:t>
    </dgm:pt>
    <dgm:pt modelId="{EA122209-68BB-4D20-8B34-1D83ABABDEE8}" type="sibTrans" cxnId="{76CBFEAC-7733-4EAF-999F-E812B98A6500}">
      <dgm:prSet/>
      <dgm:spPr/>
      <dgm:t>
        <a:bodyPr/>
        <a:lstStyle/>
        <a:p>
          <a:endParaRPr lang="en-US"/>
        </a:p>
      </dgm:t>
    </dgm:pt>
    <dgm:pt modelId="{524E0CED-C4C5-44FF-A028-AA5310AE450E}">
      <dgm:prSet/>
      <dgm:spPr/>
      <dgm:t>
        <a:bodyPr/>
        <a:lstStyle/>
        <a:p>
          <a:r>
            <a:rPr lang="en-IN"/>
            <a:t>Why Demand Forecasting</a:t>
          </a:r>
          <a:endParaRPr lang="en-US"/>
        </a:p>
      </dgm:t>
    </dgm:pt>
    <dgm:pt modelId="{A73A1711-4103-4631-B11D-4CFE03AAD171}" type="parTrans" cxnId="{D7C45486-B05B-404B-88DA-C56EFDC8A4AD}">
      <dgm:prSet/>
      <dgm:spPr/>
      <dgm:t>
        <a:bodyPr/>
        <a:lstStyle/>
        <a:p>
          <a:endParaRPr lang="en-US"/>
        </a:p>
      </dgm:t>
    </dgm:pt>
    <dgm:pt modelId="{548A0722-41BA-4F27-948D-6E47A96883EA}" type="sibTrans" cxnId="{D7C45486-B05B-404B-88DA-C56EFDC8A4AD}">
      <dgm:prSet/>
      <dgm:spPr/>
      <dgm:t>
        <a:bodyPr/>
        <a:lstStyle/>
        <a:p>
          <a:endParaRPr lang="en-US"/>
        </a:p>
      </dgm:t>
    </dgm:pt>
    <dgm:pt modelId="{4D60894E-90CA-4A8E-AFD0-A5FCF8ED26F4}">
      <dgm:prSet/>
      <dgm:spPr/>
      <dgm:t>
        <a:bodyPr/>
        <a:lstStyle/>
        <a:p>
          <a:r>
            <a:rPr lang="en-IN"/>
            <a:t>Inventory management.</a:t>
          </a:r>
          <a:endParaRPr lang="en-US"/>
        </a:p>
      </dgm:t>
    </dgm:pt>
    <dgm:pt modelId="{F6C2D7A9-7C4C-4B93-9324-D93F72AF16BA}" type="parTrans" cxnId="{AF7F70CF-E56D-478D-96BD-91A400F7261E}">
      <dgm:prSet/>
      <dgm:spPr/>
      <dgm:t>
        <a:bodyPr/>
        <a:lstStyle/>
        <a:p>
          <a:endParaRPr lang="en-US"/>
        </a:p>
      </dgm:t>
    </dgm:pt>
    <dgm:pt modelId="{8E2BE998-8C60-4BCE-B77B-D9EB7176CF94}" type="sibTrans" cxnId="{AF7F70CF-E56D-478D-96BD-91A400F7261E}">
      <dgm:prSet/>
      <dgm:spPr/>
      <dgm:t>
        <a:bodyPr/>
        <a:lstStyle/>
        <a:p>
          <a:endParaRPr lang="en-US"/>
        </a:p>
      </dgm:t>
    </dgm:pt>
    <dgm:pt modelId="{B6984750-C1DA-4A6D-A586-EAA76CFB4355}">
      <dgm:prSet/>
      <dgm:spPr/>
      <dgm:t>
        <a:bodyPr/>
        <a:lstStyle/>
        <a:p>
          <a:r>
            <a:rPr lang="en-IN"/>
            <a:t>Decrease of business risk.</a:t>
          </a:r>
          <a:endParaRPr lang="en-US"/>
        </a:p>
      </dgm:t>
    </dgm:pt>
    <dgm:pt modelId="{9839DBEC-9636-4A72-A70E-DCDB5FDFF96B}" type="parTrans" cxnId="{1BEE4FE5-0987-40E0-9FBD-936724DE476E}">
      <dgm:prSet/>
      <dgm:spPr/>
      <dgm:t>
        <a:bodyPr/>
        <a:lstStyle/>
        <a:p>
          <a:endParaRPr lang="en-US"/>
        </a:p>
      </dgm:t>
    </dgm:pt>
    <dgm:pt modelId="{B5DE12E6-86CE-4FAD-AA46-8F791C61A550}" type="sibTrans" cxnId="{1BEE4FE5-0987-40E0-9FBD-936724DE476E}">
      <dgm:prSet/>
      <dgm:spPr/>
      <dgm:t>
        <a:bodyPr/>
        <a:lstStyle/>
        <a:p>
          <a:endParaRPr lang="en-US"/>
        </a:p>
      </dgm:t>
    </dgm:pt>
    <dgm:pt modelId="{C74C58D8-99F0-48B8-87E2-4CF2D0632F37}">
      <dgm:prSet/>
      <dgm:spPr/>
      <dgm:t>
        <a:bodyPr/>
        <a:lstStyle/>
        <a:p>
          <a:r>
            <a:rPr lang="en-IN"/>
            <a:t>Proper distribution of resources.</a:t>
          </a:r>
          <a:endParaRPr lang="en-US"/>
        </a:p>
      </dgm:t>
    </dgm:pt>
    <dgm:pt modelId="{A255287C-3E6D-4B2C-A936-737B64668309}" type="parTrans" cxnId="{00DCA86A-91CB-4223-AF69-C710B03AF379}">
      <dgm:prSet/>
      <dgm:spPr/>
      <dgm:t>
        <a:bodyPr/>
        <a:lstStyle/>
        <a:p>
          <a:endParaRPr lang="en-US"/>
        </a:p>
      </dgm:t>
    </dgm:pt>
    <dgm:pt modelId="{D1C955E3-9CE7-4D79-964E-95E83504D0FE}" type="sibTrans" cxnId="{00DCA86A-91CB-4223-AF69-C710B03AF379}">
      <dgm:prSet/>
      <dgm:spPr/>
      <dgm:t>
        <a:bodyPr/>
        <a:lstStyle/>
        <a:p>
          <a:endParaRPr lang="en-US"/>
        </a:p>
      </dgm:t>
    </dgm:pt>
    <dgm:pt modelId="{9467F735-8846-4900-85D2-D7269FE3599C}">
      <dgm:prSet/>
      <dgm:spPr/>
      <dgm:t>
        <a:bodyPr/>
        <a:lstStyle/>
        <a:p>
          <a:r>
            <a:rPr lang="en-IN"/>
            <a:t>Improve pricing.</a:t>
          </a:r>
          <a:endParaRPr lang="en-US"/>
        </a:p>
      </dgm:t>
    </dgm:pt>
    <dgm:pt modelId="{1EEA8504-6FBA-4550-AA4B-7CF5D89B1223}" type="parTrans" cxnId="{FECD344B-690C-47F0-A1D7-592DD87A4956}">
      <dgm:prSet/>
      <dgm:spPr/>
      <dgm:t>
        <a:bodyPr/>
        <a:lstStyle/>
        <a:p>
          <a:endParaRPr lang="en-US"/>
        </a:p>
      </dgm:t>
    </dgm:pt>
    <dgm:pt modelId="{5660DF5B-2087-4AA6-98F0-F8FC0C251FEA}" type="sibTrans" cxnId="{FECD344B-690C-47F0-A1D7-592DD87A4956}">
      <dgm:prSet/>
      <dgm:spPr/>
      <dgm:t>
        <a:bodyPr/>
        <a:lstStyle/>
        <a:p>
          <a:endParaRPr lang="en-US"/>
        </a:p>
      </dgm:t>
    </dgm:pt>
    <dgm:pt modelId="{D1619B8F-9259-4650-B97C-09669DE59D61}">
      <dgm:prSet/>
      <dgm:spPr/>
      <dgm:t>
        <a:bodyPr/>
        <a:lstStyle/>
        <a:p>
          <a:r>
            <a:rPr lang="en-IN"/>
            <a:t>Avoid wastage of resources.</a:t>
          </a:r>
          <a:endParaRPr lang="en-US"/>
        </a:p>
      </dgm:t>
    </dgm:pt>
    <dgm:pt modelId="{61C24756-D9FD-4C3B-BA12-27070F0D9AF9}" type="parTrans" cxnId="{DCDB680A-6B25-4B44-8955-FA6B856637FC}">
      <dgm:prSet/>
      <dgm:spPr/>
      <dgm:t>
        <a:bodyPr/>
        <a:lstStyle/>
        <a:p>
          <a:endParaRPr lang="en-US"/>
        </a:p>
      </dgm:t>
    </dgm:pt>
    <dgm:pt modelId="{89BC2BB9-1C52-4E72-8879-21B56751C759}" type="sibTrans" cxnId="{DCDB680A-6B25-4B44-8955-FA6B856637FC}">
      <dgm:prSet/>
      <dgm:spPr/>
      <dgm:t>
        <a:bodyPr/>
        <a:lstStyle/>
        <a:p>
          <a:endParaRPr lang="en-US"/>
        </a:p>
      </dgm:t>
    </dgm:pt>
    <dgm:pt modelId="{623C5367-A2E5-44AF-A014-AA598358F028}" type="pres">
      <dgm:prSet presAssocID="{C508FE0D-A357-4469-9832-847100C27350}" presName="Name0" presStyleCnt="0">
        <dgm:presLayoutVars>
          <dgm:dir/>
          <dgm:animLvl val="lvl"/>
          <dgm:resizeHandles val="exact"/>
        </dgm:presLayoutVars>
      </dgm:prSet>
      <dgm:spPr/>
    </dgm:pt>
    <dgm:pt modelId="{4A586AB6-FE6D-4E92-8374-570303D6BEBE}" type="pres">
      <dgm:prSet presAssocID="{524E0CED-C4C5-44FF-A028-AA5310AE450E}" presName="boxAndChildren" presStyleCnt="0"/>
      <dgm:spPr/>
    </dgm:pt>
    <dgm:pt modelId="{6AAE8B83-0537-42C4-A203-0578C5EA135E}" type="pres">
      <dgm:prSet presAssocID="{524E0CED-C4C5-44FF-A028-AA5310AE450E}" presName="parentTextBox" presStyleLbl="node1" presStyleIdx="0" presStyleCnt="2"/>
      <dgm:spPr/>
    </dgm:pt>
    <dgm:pt modelId="{06EBA240-6BEF-4CC2-A2EB-7FFAFD17A117}" type="pres">
      <dgm:prSet presAssocID="{524E0CED-C4C5-44FF-A028-AA5310AE450E}" presName="entireBox" presStyleLbl="node1" presStyleIdx="0" presStyleCnt="2"/>
      <dgm:spPr/>
    </dgm:pt>
    <dgm:pt modelId="{6B4F29F1-1B75-4ADC-B003-055840FC03D2}" type="pres">
      <dgm:prSet presAssocID="{524E0CED-C4C5-44FF-A028-AA5310AE450E}" presName="descendantBox" presStyleCnt="0"/>
      <dgm:spPr/>
    </dgm:pt>
    <dgm:pt modelId="{46C740BC-F5B2-4E5D-8D44-82C588EDE693}" type="pres">
      <dgm:prSet presAssocID="{4D60894E-90CA-4A8E-AFD0-A5FCF8ED26F4}" presName="childTextBox" presStyleLbl="fgAccFollowNode1" presStyleIdx="0" presStyleCnt="5">
        <dgm:presLayoutVars>
          <dgm:bulletEnabled val="1"/>
        </dgm:presLayoutVars>
      </dgm:prSet>
      <dgm:spPr/>
    </dgm:pt>
    <dgm:pt modelId="{51A15C39-8B9C-4CFE-BB13-538B6E4AF24B}" type="pres">
      <dgm:prSet presAssocID="{B6984750-C1DA-4A6D-A586-EAA76CFB4355}" presName="childTextBox" presStyleLbl="fgAccFollowNode1" presStyleIdx="1" presStyleCnt="5">
        <dgm:presLayoutVars>
          <dgm:bulletEnabled val="1"/>
        </dgm:presLayoutVars>
      </dgm:prSet>
      <dgm:spPr/>
    </dgm:pt>
    <dgm:pt modelId="{2C710BCC-7793-497B-8435-EEBBFC4E6B06}" type="pres">
      <dgm:prSet presAssocID="{C74C58D8-99F0-48B8-87E2-4CF2D0632F37}" presName="childTextBox" presStyleLbl="fgAccFollowNode1" presStyleIdx="2" presStyleCnt="5">
        <dgm:presLayoutVars>
          <dgm:bulletEnabled val="1"/>
        </dgm:presLayoutVars>
      </dgm:prSet>
      <dgm:spPr/>
    </dgm:pt>
    <dgm:pt modelId="{7BA4EE6E-425E-4E88-A055-CE92BF2CD4B9}" type="pres">
      <dgm:prSet presAssocID="{9467F735-8846-4900-85D2-D7269FE3599C}" presName="childTextBox" presStyleLbl="fgAccFollowNode1" presStyleIdx="3" presStyleCnt="5">
        <dgm:presLayoutVars>
          <dgm:bulletEnabled val="1"/>
        </dgm:presLayoutVars>
      </dgm:prSet>
      <dgm:spPr/>
    </dgm:pt>
    <dgm:pt modelId="{1BA1655D-E088-4F5C-8BDA-0CA94E3D2D11}" type="pres">
      <dgm:prSet presAssocID="{D1619B8F-9259-4650-B97C-09669DE59D61}" presName="childTextBox" presStyleLbl="fgAccFollowNode1" presStyleIdx="4" presStyleCnt="5">
        <dgm:presLayoutVars>
          <dgm:bulletEnabled val="1"/>
        </dgm:presLayoutVars>
      </dgm:prSet>
      <dgm:spPr/>
    </dgm:pt>
    <dgm:pt modelId="{2F9AF97B-048D-4B5B-B24C-1823AF28EC40}" type="pres">
      <dgm:prSet presAssocID="{EA122209-68BB-4D20-8B34-1D83ABABDEE8}" presName="sp" presStyleCnt="0"/>
      <dgm:spPr/>
    </dgm:pt>
    <dgm:pt modelId="{F365F22C-80CF-4F57-AAD4-31BF81051A99}" type="pres">
      <dgm:prSet presAssocID="{758BADEA-5C3B-475A-AD2B-CB990FF0DCFF}" presName="arrowAndChildren" presStyleCnt="0"/>
      <dgm:spPr/>
    </dgm:pt>
    <dgm:pt modelId="{B6BF4FFE-1F7E-4ACA-85E0-15059DE4F99A}" type="pres">
      <dgm:prSet presAssocID="{758BADEA-5C3B-475A-AD2B-CB990FF0DCFF}" presName="parentTextArrow" presStyleLbl="node1" presStyleIdx="1" presStyleCnt="2"/>
      <dgm:spPr/>
    </dgm:pt>
  </dgm:ptLst>
  <dgm:cxnLst>
    <dgm:cxn modelId="{009FEE03-B221-48E1-872C-32C12295AF72}" type="presOf" srcId="{D1619B8F-9259-4650-B97C-09669DE59D61}" destId="{1BA1655D-E088-4F5C-8BDA-0CA94E3D2D11}" srcOrd="0" destOrd="0" presId="urn:microsoft.com/office/officeart/2005/8/layout/process4"/>
    <dgm:cxn modelId="{DCDB680A-6B25-4B44-8955-FA6B856637FC}" srcId="{524E0CED-C4C5-44FF-A028-AA5310AE450E}" destId="{D1619B8F-9259-4650-B97C-09669DE59D61}" srcOrd="4" destOrd="0" parTransId="{61C24756-D9FD-4C3B-BA12-27070F0D9AF9}" sibTransId="{89BC2BB9-1C52-4E72-8879-21B56751C759}"/>
    <dgm:cxn modelId="{EB06633C-915A-4B1D-8C03-D6AD50B84928}" type="presOf" srcId="{4D60894E-90CA-4A8E-AFD0-A5FCF8ED26F4}" destId="{46C740BC-F5B2-4E5D-8D44-82C588EDE693}" srcOrd="0" destOrd="0" presId="urn:microsoft.com/office/officeart/2005/8/layout/process4"/>
    <dgm:cxn modelId="{CAF85B65-6144-4B0E-8836-AB1D200CBE95}" type="presOf" srcId="{C74C58D8-99F0-48B8-87E2-4CF2D0632F37}" destId="{2C710BCC-7793-497B-8435-EEBBFC4E6B06}" srcOrd="0" destOrd="0" presId="urn:microsoft.com/office/officeart/2005/8/layout/process4"/>
    <dgm:cxn modelId="{00DCA86A-91CB-4223-AF69-C710B03AF379}" srcId="{524E0CED-C4C5-44FF-A028-AA5310AE450E}" destId="{C74C58D8-99F0-48B8-87E2-4CF2D0632F37}" srcOrd="2" destOrd="0" parTransId="{A255287C-3E6D-4B2C-A936-737B64668309}" sibTransId="{D1C955E3-9CE7-4D79-964E-95E83504D0FE}"/>
    <dgm:cxn modelId="{FECD344B-690C-47F0-A1D7-592DD87A4956}" srcId="{524E0CED-C4C5-44FF-A028-AA5310AE450E}" destId="{9467F735-8846-4900-85D2-D7269FE3599C}" srcOrd="3" destOrd="0" parTransId="{1EEA8504-6FBA-4550-AA4B-7CF5D89B1223}" sibTransId="{5660DF5B-2087-4AA6-98F0-F8FC0C251FEA}"/>
    <dgm:cxn modelId="{88919C4C-BB00-47D3-843E-39B3C48B939D}" type="presOf" srcId="{524E0CED-C4C5-44FF-A028-AA5310AE450E}" destId="{06EBA240-6BEF-4CC2-A2EB-7FFAFD17A117}" srcOrd="1" destOrd="0" presId="urn:microsoft.com/office/officeart/2005/8/layout/process4"/>
    <dgm:cxn modelId="{A066804E-16AC-4168-B8B5-A3F104BDC954}" type="presOf" srcId="{524E0CED-C4C5-44FF-A028-AA5310AE450E}" destId="{6AAE8B83-0537-42C4-A203-0578C5EA135E}" srcOrd="0" destOrd="0" presId="urn:microsoft.com/office/officeart/2005/8/layout/process4"/>
    <dgm:cxn modelId="{A4EEB380-5D72-4E21-9953-B2370A865833}" type="presOf" srcId="{C508FE0D-A357-4469-9832-847100C27350}" destId="{623C5367-A2E5-44AF-A014-AA598358F028}" srcOrd="0" destOrd="0" presId="urn:microsoft.com/office/officeart/2005/8/layout/process4"/>
    <dgm:cxn modelId="{D7C45486-B05B-404B-88DA-C56EFDC8A4AD}" srcId="{C508FE0D-A357-4469-9832-847100C27350}" destId="{524E0CED-C4C5-44FF-A028-AA5310AE450E}" srcOrd="1" destOrd="0" parTransId="{A73A1711-4103-4631-B11D-4CFE03AAD171}" sibTransId="{548A0722-41BA-4F27-948D-6E47A96883EA}"/>
    <dgm:cxn modelId="{3CC68291-7F97-44B3-816B-21414C6690D7}" type="presOf" srcId="{758BADEA-5C3B-475A-AD2B-CB990FF0DCFF}" destId="{B6BF4FFE-1F7E-4ACA-85E0-15059DE4F99A}" srcOrd="0" destOrd="0" presId="urn:microsoft.com/office/officeart/2005/8/layout/process4"/>
    <dgm:cxn modelId="{76CBFEAC-7733-4EAF-999F-E812B98A6500}" srcId="{C508FE0D-A357-4469-9832-847100C27350}" destId="{758BADEA-5C3B-475A-AD2B-CB990FF0DCFF}" srcOrd="0" destOrd="0" parTransId="{80283B71-33FE-4E76-AD0A-EEB9A3F07189}" sibTransId="{EA122209-68BB-4D20-8B34-1D83ABABDEE8}"/>
    <dgm:cxn modelId="{7ACAE5B1-D0D0-4F5D-BB17-D32DE0578B0A}" type="presOf" srcId="{9467F735-8846-4900-85D2-D7269FE3599C}" destId="{7BA4EE6E-425E-4E88-A055-CE92BF2CD4B9}" srcOrd="0" destOrd="0" presId="urn:microsoft.com/office/officeart/2005/8/layout/process4"/>
    <dgm:cxn modelId="{722F2EBD-26F0-439F-BBA5-4B0CFA3CA63B}" type="presOf" srcId="{B6984750-C1DA-4A6D-A586-EAA76CFB4355}" destId="{51A15C39-8B9C-4CFE-BB13-538B6E4AF24B}" srcOrd="0" destOrd="0" presId="urn:microsoft.com/office/officeart/2005/8/layout/process4"/>
    <dgm:cxn modelId="{AF7F70CF-E56D-478D-96BD-91A400F7261E}" srcId="{524E0CED-C4C5-44FF-A028-AA5310AE450E}" destId="{4D60894E-90CA-4A8E-AFD0-A5FCF8ED26F4}" srcOrd="0" destOrd="0" parTransId="{F6C2D7A9-7C4C-4B93-9324-D93F72AF16BA}" sibTransId="{8E2BE998-8C60-4BCE-B77B-D9EB7176CF94}"/>
    <dgm:cxn modelId="{1BEE4FE5-0987-40E0-9FBD-936724DE476E}" srcId="{524E0CED-C4C5-44FF-A028-AA5310AE450E}" destId="{B6984750-C1DA-4A6D-A586-EAA76CFB4355}" srcOrd="1" destOrd="0" parTransId="{9839DBEC-9636-4A72-A70E-DCDB5FDFF96B}" sibTransId="{B5DE12E6-86CE-4FAD-AA46-8F791C61A550}"/>
    <dgm:cxn modelId="{8133434B-D501-47EF-9F8B-D8D0F2D71D67}" type="presParOf" srcId="{623C5367-A2E5-44AF-A014-AA598358F028}" destId="{4A586AB6-FE6D-4E92-8374-570303D6BEBE}" srcOrd="0" destOrd="0" presId="urn:microsoft.com/office/officeart/2005/8/layout/process4"/>
    <dgm:cxn modelId="{AE4E48E7-84BE-40A5-A053-ED38237C93F5}" type="presParOf" srcId="{4A586AB6-FE6D-4E92-8374-570303D6BEBE}" destId="{6AAE8B83-0537-42C4-A203-0578C5EA135E}" srcOrd="0" destOrd="0" presId="urn:microsoft.com/office/officeart/2005/8/layout/process4"/>
    <dgm:cxn modelId="{DA100363-FAD8-4052-883F-A81F9346B846}" type="presParOf" srcId="{4A586AB6-FE6D-4E92-8374-570303D6BEBE}" destId="{06EBA240-6BEF-4CC2-A2EB-7FFAFD17A117}" srcOrd="1" destOrd="0" presId="urn:microsoft.com/office/officeart/2005/8/layout/process4"/>
    <dgm:cxn modelId="{7171D8A0-3417-4D60-922F-745BF2D4F736}" type="presParOf" srcId="{4A586AB6-FE6D-4E92-8374-570303D6BEBE}" destId="{6B4F29F1-1B75-4ADC-B003-055840FC03D2}" srcOrd="2" destOrd="0" presId="urn:microsoft.com/office/officeart/2005/8/layout/process4"/>
    <dgm:cxn modelId="{7D455524-3E4D-4680-B6BB-439F2A919919}" type="presParOf" srcId="{6B4F29F1-1B75-4ADC-B003-055840FC03D2}" destId="{46C740BC-F5B2-4E5D-8D44-82C588EDE693}" srcOrd="0" destOrd="0" presId="urn:microsoft.com/office/officeart/2005/8/layout/process4"/>
    <dgm:cxn modelId="{40A5776C-2ACB-415D-8070-DFBE4BFB3481}" type="presParOf" srcId="{6B4F29F1-1B75-4ADC-B003-055840FC03D2}" destId="{51A15C39-8B9C-4CFE-BB13-538B6E4AF24B}" srcOrd="1" destOrd="0" presId="urn:microsoft.com/office/officeart/2005/8/layout/process4"/>
    <dgm:cxn modelId="{7E897924-41F7-42ED-B60E-4EA08FE8CA24}" type="presParOf" srcId="{6B4F29F1-1B75-4ADC-B003-055840FC03D2}" destId="{2C710BCC-7793-497B-8435-EEBBFC4E6B06}" srcOrd="2" destOrd="0" presId="urn:microsoft.com/office/officeart/2005/8/layout/process4"/>
    <dgm:cxn modelId="{B9B8D1E3-9A0A-4C1E-BC7D-23EA223F88B8}" type="presParOf" srcId="{6B4F29F1-1B75-4ADC-B003-055840FC03D2}" destId="{7BA4EE6E-425E-4E88-A055-CE92BF2CD4B9}" srcOrd="3" destOrd="0" presId="urn:microsoft.com/office/officeart/2005/8/layout/process4"/>
    <dgm:cxn modelId="{8A970813-F320-4AE1-8C6C-8FCF64CA6384}" type="presParOf" srcId="{6B4F29F1-1B75-4ADC-B003-055840FC03D2}" destId="{1BA1655D-E088-4F5C-8BDA-0CA94E3D2D11}" srcOrd="4" destOrd="0" presId="urn:microsoft.com/office/officeart/2005/8/layout/process4"/>
    <dgm:cxn modelId="{A781ACD2-1408-4BCA-99FC-EF5758B1DEF1}" type="presParOf" srcId="{623C5367-A2E5-44AF-A014-AA598358F028}" destId="{2F9AF97B-048D-4B5B-B24C-1823AF28EC40}" srcOrd="1" destOrd="0" presId="urn:microsoft.com/office/officeart/2005/8/layout/process4"/>
    <dgm:cxn modelId="{C880BCC2-2816-4D61-9C6F-45D1406DF34D}" type="presParOf" srcId="{623C5367-A2E5-44AF-A014-AA598358F028}" destId="{F365F22C-80CF-4F57-AAD4-31BF81051A99}" srcOrd="2" destOrd="0" presId="urn:microsoft.com/office/officeart/2005/8/layout/process4"/>
    <dgm:cxn modelId="{3D83CA2B-3190-4DCE-BB51-44D72C62B1B2}" type="presParOf" srcId="{F365F22C-80CF-4F57-AAD4-31BF81051A99}" destId="{B6BF4FFE-1F7E-4ACA-85E0-15059DE4F99A}"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F9C460-5CC8-4AD8-9F77-258A69F547CE}"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C3A0EE9-0D70-4841-BA96-8656386D017E}">
      <dgm:prSet/>
      <dgm:spPr/>
      <dgm:t>
        <a:bodyPr/>
        <a:lstStyle/>
        <a:p>
          <a:pPr>
            <a:defRPr b="1"/>
          </a:pPr>
          <a:r>
            <a:rPr lang="en-US"/>
            <a:t>Selecting one manufacturing product from the “Retail” Industry.</a:t>
          </a:r>
        </a:p>
      </dgm:t>
    </dgm:pt>
    <dgm:pt modelId="{5EA50825-C888-49DE-8175-DE133B343A1B}" type="parTrans" cxnId="{9786B207-022C-425B-8A75-ECE4A99BD95A}">
      <dgm:prSet/>
      <dgm:spPr/>
      <dgm:t>
        <a:bodyPr/>
        <a:lstStyle/>
        <a:p>
          <a:endParaRPr lang="en-US"/>
        </a:p>
      </dgm:t>
    </dgm:pt>
    <dgm:pt modelId="{9DD072C1-8A67-4E6B-AFF3-97F9CE5D0CE3}" type="sibTrans" cxnId="{9786B207-022C-425B-8A75-ECE4A99BD95A}">
      <dgm:prSet/>
      <dgm:spPr/>
      <dgm:t>
        <a:bodyPr/>
        <a:lstStyle/>
        <a:p>
          <a:endParaRPr lang="en-US"/>
        </a:p>
      </dgm:t>
    </dgm:pt>
    <dgm:pt modelId="{B94C5F0B-2537-41FB-8DAC-0D62ECC6B134}">
      <dgm:prSet/>
      <dgm:spPr/>
      <dgm:t>
        <a:bodyPr/>
        <a:lstStyle/>
        <a:p>
          <a:r>
            <a:rPr lang="en-US"/>
            <a:t>Example:- Footwear, Water bottles, Any Branded Industry like Nike, Puma, Adidas etc...</a:t>
          </a:r>
        </a:p>
      </dgm:t>
    </dgm:pt>
    <dgm:pt modelId="{83E35497-4DFE-48E7-9FEA-A4B0F14563E8}" type="parTrans" cxnId="{CFC373AD-DEE4-4D79-9FBA-FAA65809B63A}">
      <dgm:prSet/>
      <dgm:spPr/>
      <dgm:t>
        <a:bodyPr/>
        <a:lstStyle/>
        <a:p>
          <a:endParaRPr lang="en-US"/>
        </a:p>
      </dgm:t>
    </dgm:pt>
    <dgm:pt modelId="{EE1E2761-79C5-4B7C-BF9D-59ED02C1F4AB}" type="sibTrans" cxnId="{CFC373AD-DEE4-4D79-9FBA-FAA65809B63A}">
      <dgm:prSet/>
      <dgm:spPr/>
      <dgm:t>
        <a:bodyPr/>
        <a:lstStyle/>
        <a:p>
          <a:endParaRPr lang="en-US"/>
        </a:p>
      </dgm:t>
    </dgm:pt>
    <dgm:pt modelId="{DED1CD69-17FB-4348-B200-28FBE88E0F12}">
      <dgm:prSet/>
      <dgm:spPr/>
      <dgm:t>
        <a:bodyPr/>
        <a:lstStyle/>
        <a:p>
          <a:pPr>
            <a:defRPr b="1"/>
          </a:pPr>
          <a:r>
            <a:rPr lang="en-US"/>
            <a:t>And trying to get the historical data from that Industry.</a:t>
          </a:r>
        </a:p>
      </dgm:t>
    </dgm:pt>
    <dgm:pt modelId="{75A1A420-4C13-4CE6-A079-1633B5B07701}" type="parTrans" cxnId="{9CCEBB73-BFD6-414A-8960-AA10F2CE1EEC}">
      <dgm:prSet/>
      <dgm:spPr/>
      <dgm:t>
        <a:bodyPr/>
        <a:lstStyle/>
        <a:p>
          <a:endParaRPr lang="en-US"/>
        </a:p>
      </dgm:t>
    </dgm:pt>
    <dgm:pt modelId="{1967D149-2B35-43A4-B674-FE7A00C953FC}" type="sibTrans" cxnId="{9CCEBB73-BFD6-414A-8960-AA10F2CE1EEC}">
      <dgm:prSet/>
      <dgm:spPr/>
      <dgm:t>
        <a:bodyPr/>
        <a:lstStyle/>
        <a:p>
          <a:endParaRPr lang="en-US"/>
        </a:p>
      </dgm:t>
    </dgm:pt>
    <dgm:pt modelId="{2333B9B8-1CFB-4FDD-A3C0-68D8E1656F76}">
      <dgm:prSet/>
      <dgm:spPr/>
      <dgm:t>
        <a:bodyPr/>
        <a:lstStyle/>
        <a:p>
          <a:pPr>
            <a:defRPr b="1"/>
          </a:pPr>
          <a:r>
            <a:rPr lang="en-US"/>
            <a:t>Using that sales data we can going to predict the next quarter or next month sales.</a:t>
          </a:r>
        </a:p>
      </dgm:t>
    </dgm:pt>
    <dgm:pt modelId="{F54BEAC0-B01C-4A0E-88B7-386F95331F20}" type="parTrans" cxnId="{81A11167-4396-4A33-B6DB-EB5552B46E9D}">
      <dgm:prSet/>
      <dgm:spPr/>
      <dgm:t>
        <a:bodyPr/>
        <a:lstStyle/>
        <a:p>
          <a:endParaRPr lang="en-US"/>
        </a:p>
      </dgm:t>
    </dgm:pt>
    <dgm:pt modelId="{4F938F09-D2AF-49B7-921E-07E299B6A413}" type="sibTrans" cxnId="{81A11167-4396-4A33-B6DB-EB5552B46E9D}">
      <dgm:prSet/>
      <dgm:spPr/>
      <dgm:t>
        <a:bodyPr/>
        <a:lstStyle/>
        <a:p>
          <a:endParaRPr lang="en-US"/>
        </a:p>
      </dgm:t>
    </dgm:pt>
    <dgm:pt modelId="{C901A3F5-4D8A-4EA9-B0DD-9BE18B02BF7D}">
      <dgm:prSet/>
      <dgm:spPr/>
      <dgm:t>
        <a:bodyPr/>
        <a:lstStyle/>
        <a:p>
          <a:pPr>
            <a:defRPr b="1"/>
          </a:pPr>
          <a:r>
            <a:rPr lang="en-US"/>
            <a:t>For this prediction we are going to use the machine learning algorithms that listed below</a:t>
          </a:r>
        </a:p>
      </dgm:t>
    </dgm:pt>
    <dgm:pt modelId="{3B9D417F-48E9-4C12-8269-6DD9EF2F4200}" type="parTrans" cxnId="{10E4AB4F-5177-4319-974C-4D0B84872995}">
      <dgm:prSet/>
      <dgm:spPr/>
      <dgm:t>
        <a:bodyPr/>
        <a:lstStyle/>
        <a:p>
          <a:endParaRPr lang="en-US"/>
        </a:p>
      </dgm:t>
    </dgm:pt>
    <dgm:pt modelId="{B19CE2F0-83DD-48E9-8E83-393A114826F7}" type="sibTrans" cxnId="{10E4AB4F-5177-4319-974C-4D0B84872995}">
      <dgm:prSet/>
      <dgm:spPr/>
      <dgm:t>
        <a:bodyPr/>
        <a:lstStyle/>
        <a:p>
          <a:endParaRPr lang="en-US"/>
        </a:p>
      </dgm:t>
    </dgm:pt>
    <dgm:pt modelId="{E6F6EF2B-E85E-4F46-85E2-D911627A2EEA}" type="pres">
      <dgm:prSet presAssocID="{C6F9C460-5CC8-4AD8-9F77-258A69F547CE}" presName="root" presStyleCnt="0">
        <dgm:presLayoutVars>
          <dgm:dir/>
          <dgm:resizeHandles val="exact"/>
        </dgm:presLayoutVars>
      </dgm:prSet>
      <dgm:spPr/>
    </dgm:pt>
    <dgm:pt modelId="{22C2D524-9A50-43C0-9999-2CE5498AE698}" type="pres">
      <dgm:prSet presAssocID="{CC3A0EE9-0D70-4841-BA96-8656386D017E}" presName="compNode" presStyleCnt="0"/>
      <dgm:spPr/>
    </dgm:pt>
    <dgm:pt modelId="{9E81FA5D-0B2C-4282-9541-692CCFAA96DB}" type="pres">
      <dgm:prSet presAssocID="{CC3A0EE9-0D70-4841-BA96-8656386D017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oe"/>
        </a:ext>
      </dgm:extLst>
    </dgm:pt>
    <dgm:pt modelId="{B22EF903-93B1-479A-95A1-6F9503797359}" type="pres">
      <dgm:prSet presAssocID="{CC3A0EE9-0D70-4841-BA96-8656386D017E}" presName="iconSpace" presStyleCnt="0"/>
      <dgm:spPr/>
    </dgm:pt>
    <dgm:pt modelId="{324357DD-338A-4742-9E6D-D23D5E1F8A28}" type="pres">
      <dgm:prSet presAssocID="{CC3A0EE9-0D70-4841-BA96-8656386D017E}" presName="parTx" presStyleLbl="revTx" presStyleIdx="0" presStyleCnt="8">
        <dgm:presLayoutVars>
          <dgm:chMax val="0"/>
          <dgm:chPref val="0"/>
        </dgm:presLayoutVars>
      </dgm:prSet>
      <dgm:spPr/>
    </dgm:pt>
    <dgm:pt modelId="{792BE477-6520-4FA1-9748-14F2BBC91CDD}" type="pres">
      <dgm:prSet presAssocID="{CC3A0EE9-0D70-4841-BA96-8656386D017E}" presName="txSpace" presStyleCnt="0"/>
      <dgm:spPr/>
    </dgm:pt>
    <dgm:pt modelId="{CD94A98A-876F-47AF-9CAB-5F89DB723100}" type="pres">
      <dgm:prSet presAssocID="{CC3A0EE9-0D70-4841-BA96-8656386D017E}" presName="desTx" presStyleLbl="revTx" presStyleIdx="1" presStyleCnt="8">
        <dgm:presLayoutVars/>
      </dgm:prSet>
      <dgm:spPr/>
    </dgm:pt>
    <dgm:pt modelId="{77FCEB13-0196-4175-8466-FFB5F9AA049B}" type="pres">
      <dgm:prSet presAssocID="{9DD072C1-8A67-4E6B-AFF3-97F9CE5D0CE3}" presName="sibTrans" presStyleCnt="0"/>
      <dgm:spPr/>
    </dgm:pt>
    <dgm:pt modelId="{ED9FBA92-4229-4450-97B7-01F40F380450}" type="pres">
      <dgm:prSet presAssocID="{DED1CD69-17FB-4348-B200-28FBE88E0F12}" presName="compNode" presStyleCnt="0"/>
      <dgm:spPr/>
    </dgm:pt>
    <dgm:pt modelId="{016431CF-7B70-4C7E-BA2E-F74809BAE3A2}" type="pres">
      <dgm:prSet presAssocID="{DED1CD69-17FB-4348-B200-28FBE88E0F1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915D64DD-5D99-4F4B-9C52-F32B1BF5755C}" type="pres">
      <dgm:prSet presAssocID="{DED1CD69-17FB-4348-B200-28FBE88E0F12}" presName="iconSpace" presStyleCnt="0"/>
      <dgm:spPr/>
    </dgm:pt>
    <dgm:pt modelId="{CBE03C44-7FFE-48A5-A128-DB5E72352316}" type="pres">
      <dgm:prSet presAssocID="{DED1CD69-17FB-4348-B200-28FBE88E0F12}" presName="parTx" presStyleLbl="revTx" presStyleIdx="2" presStyleCnt="8">
        <dgm:presLayoutVars>
          <dgm:chMax val="0"/>
          <dgm:chPref val="0"/>
        </dgm:presLayoutVars>
      </dgm:prSet>
      <dgm:spPr/>
    </dgm:pt>
    <dgm:pt modelId="{1497BBC5-EB94-47CF-89BA-FCFD4CAC11D4}" type="pres">
      <dgm:prSet presAssocID="{DED1CD69-17FB-4348-B200-28FBE88E0F12}" presName="txSpace" presStyleCnt="0"/>
      <dgm:spPr/>
    </dgm:pt>
    <dgm:pt modelId="{D5BDAC46-3DC6-46B6-9F06-C1E9A1DE709D}" type="pres">
      <dgm:prSet presAssocID="{DED1CD69-17FB-4348-B200-28FBE88E0F12}" presName="desTx" presStyleLbl="revTx" presStyleIdx="3" presStyleCnt="8">
        <dgm:presLayoutVars/>
      </dgm:prSet>
      <dgm:spPr/>
    </dgm:pt>
    <dgm:pt modelId="{01A84177-B938-49C2-A70B-B53579004925}" type="pres">
      <dgm:prSet presAssocID="{1967D149-2B35-43A4-B674-FE7A00C953FC}" presName="sibTrans" presStyleCnt="0"/>
      <dgm:spPr/>
    </dgm:pt>
    <dgm:pt modelId="{23C3AE40-94C5-4C8A-8A29-6000D09B69A3}" type="pres">
      <dgm:prSet presAssocID="{2333B9B8-1CFB-4FDD-A3C0-68D8E1656F76}" presName="compNode" presStyleCnt="0"/>
      <dgm:spPr/>
    </dgm:pt>
    <dgm:pt modelId="{F2C90BCA-41F7-47E6-B31A-D370CB2DB988}" type="pres">
      <dgm:prSet presAssocID="{2333B9B8-1CFB-4FDD-A3C0-68D8E1656F7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Upward Trend"/>
        </a:ext>
      </dgm:extLst>
    </dgm:pt>
    <dgm:pt modelId="{223DE587-33B3-41D1-A232-3F9C75AB6D89}" type="pres">
      <dgm:prSet presAssocID="{2333B9B8-1CFB-4FDD-A3C0-68D8E1656F76}" presName="iconSpace" presStyleCnt="0"/>
      <dgm:spPr/>
    </dgm:pt>
    <dgm:pt modelId="{2808095B-2231-4925-8AC8-E2D5A70A0D86}" type="pres">
      <dgm:prSet presAssocID="{2333B9B8-1CFB-4FDD-A3C0-68D8E1656F76}" presName="parTx" presStyleLbl="revTx" presStyleIdx="4" presStyleCnt="8">
        <dgm:presLayoutVars>
          <dgm:chMax val="0"/>
          <dgm:chPref val="0"/>
        </dgm:presLayoutVars>
      </dgm:prSet>
      <dgm:spPr/>
    </dgm:pt>
    <dgm:pt modelId="{906C7769-7ADB-471E-B198-80CCCC3430AC}" type="pres">
      <dgm:prSet presAssocID="{2333B9B8-1CFB-4FDD-A3C0-68D8E1656F76}" presName="txSpace" presStyleCnt="0"/>
      <dgm:spPr/>
    </dgm:pt>
    <dgm:pt modelId="{07275AE7-B50E-4A08-B879-CA71098D9469}" type="pres">
      <dgm:prSet presAssocID="{2333B9B8-1CFB-4FDD-A3C0-68D8E1656F76}" presName="desTx" presStyleLbl="revTx" presStyleIdx="5" presStyleCnt="8">
        <dgm:presLayoutVars/>
      </dgm:prSet>
      <dgm:spPr/>
    </dgm:pt>
    <dgm:pt modelId="{91D3DDBA-AFB4-4662-A52E-C8526CED5138}" type="pres">
      <dgm:prSet presAssocID="{4F938F09-D2AF-49B7-921E-07E299B6A413}" presName="sibTrans" presStyleCnt="0"/>
      <dgm:spPr/>
    </dgm:pt>
    <dgm:pt modelId="{8C6F9A2B-C41A-44DE-AF0A-E073CEB83784}" type="pres">
      <dgm:prSet presAssocID="{C901A3F5-4D8A-4EA9-B0DD-9BE18B02BF7D}" presName="compNode" presStyleCnt="0"/>
      <dgm:spPr/>
    </dgm:pt>
    <dgm:pt modelId="{B3AA9184-2FDE-4150-9266-03B07ACB91F8}" type="pres">
      <dgm:prSet presAssocID="{C901A3F5-4D8A-4EA9-B0DD-9BE18B02BF7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F94246A3-0659-4E27-945E-814FF680D026}" type="pres">
      <dgm:prSet presAssocID="{C901A3F5-4D8A-4EA9-B0DD-9BE18B02BF7D}" presName="iconSpace" presStyleCnt="0"/>
      <dgm:spPr/>
    </dgm:pt>
    <dgm:pt modelId="{A73DF62B-7029-4886-989F-472E8D7D8C72}" type="pres">
      <dgm:prSet presAssocID="{C901A3F5-4D8A-4EA9-B0DD-9BE18B02BF7D}" presName="parTx" presStyleLbl="revTx" presStyleIdx="6" presStyleCnt="8">
        <dgm:presLayoutVars>
          <dgm:chMax val="0"/>
          <dgm:chPref val="0"/>
        </dgm:presLayoutVars>
      </dgm:prSet>
      <dgm:spPr/>
    </dgm:pt>
    <dgm:pt modelId="{B3B774E8-500D-48AE-AA01-CF3F2C271241}" type="pres">
      <dgm:prSet presAssocID="{C901A3F5-4D8A-4EA9-B0DD-9BE18B02BF7D}" presName="txSpace" presStyleCnt="0"/>
      <dgm:spPr/>
    </dgm:pt>
    <dgm:pt modelId="{B65639A6-4AD0-46BB-B9AB-E2014DCEE072}" type="pres">
      <dgm:prSet presAssocID="{C901A3F5-4D8A-4EA9-B0DD-9BE18B02BF7D}" presName="desTx" presStyleLbl="revTx" presStyleIdx="7" presStyleCnt="8">
        <dgm:presLayoutVars/>
      </dgm:prSet>
      <dgm:spPr/>
    </dgm:pt>
  </dgm:ptLst>
  <dgm:cxnLst>
    <dgm:cxn modelId="{9786B207-022C-425B-8A75-ECE4A99BD95A}" srcId="{C6F9C460-5CC8-4AD8-9F77-258A69F547CE}" destId="{CC3A0EE9-0D70-4841-BA96-8656386D017E}" srcOrd="0" destOrd="0" parTransId="{5EA50825-C888-49DE-8175-DE133B343A1B}" sibTransId="{9DD072C1-8A67-4E6B-AFF3-97F9CE5D0CE3}"/>
    <dgm:cxn modelId="{2511251E-B47E-40AE-B7DF-198AD1B5ABD1}" type="presOf" srcId="{DED1CD69-17FB-4348-B200-28FBE88E0F12}" destId="{CBE03C44-7FFE-48A5-A128-DB5E72352316}" srcOrd="0" destOrd="0" presId="urn:microsoft.com/office/officeart/2018/2/layout/IconLabelDescriptionList"/>
    <dgm:cxn modelId="{5E53253B-A78D-4A84-9D82-0A7862B5F7B8}" type="presOf" srcId="{2333B9B8-1CFB-4FDD-A3C0-68D8E1656F76}" destId="{2808095B-2231-4925-8AC8-E2D5A70A0D86}" srcOrd="0" destOrd="0" presId="urn:microsoft.com/office/officeart/2018/2/layout/IconLabelDescriptionList"/>
    <dgm:cxn modelId="{AAFE4242-B936-4228-8522-38D85FF32A13}" type="presOf" srcId="{B94C5F0B-2537-41FB-8DAC-0D62ECC6B134}" destId="{CD94A98A-876F-47AF-9CAB-5F89DB723100}" srcOrd="0" destOrd="0" presId="urn:microsoft.com/office/officeart/2018/2/layout/IconLabelDescriptionList"/>
    <dgm:cxn modelId="{DDB79543-085E-4522-9D4F-6E7951AD7E5D}" type="presOf" srcId="{C901A3F5-4D8A-4EA9-B0DD-9BE18B02BF7D}" destId="{A73DF62B-7029-4886-989F-472E8D7D8C72}" srcOrd="0" destOrd="0" presId="urn:microsoft.com/office/officeart/2018/2/layout/IconLabelDescriptionList"/>
    <dgm:cxn modelId="{81A11167-4396-4A33-B6DB-EB5552B46E9D}" srcId="{C6F9C460-5CC8-4AD8-9F77-258A69F547CE}" destId="{2333B9B8-1CFB-4FDD-A3C0-68D8E1656F76}" srcOrd="2" destOrd="0" parTransId="{F54BEAC0-B01C-4A0E-88B7-386F95331F20}" sibTransId="{4F938F09-D2AF-49B7-921E-07E299B6A413}"/>
    <dgm:cxn modelId="{10E4AB4F-5177-4319-974C-4D0B84872995}" srcId="{C6F9C460-5CC8-4AD8-9F77-258A69F547CE}" destId="{C901A3F5-4D8A-4EA9-B0DD-9BE18B02BF7D}" srcOrd="3" destOrd="0" parTransId="{3B9D417F-48E9-4C12-8269-6DD9EF2F4200}" sibTransId="{B19CE2F0-83DD-48E9-8E83-393A114826F7}"/>
    <dgm:cxn modelId="{9CCEBB73-BFD6-414A-8960-AA10F2CE1EEC}" srcId="{C6F9C460-5CC8-4AD8-9F77-258A69F547CE}" destId="{DED1CD69-17FB-4348-B200-28FBE88E0F12}" srcOrd="1" destOrd="0" parTransId="{75A1A420-4C13-4CE6-A079-1633B5B07701}" sibTransId="{1967D149-2B35-43A4-B674-FE7A00C953FC}"/>
    <dgm:cxn modelId="{CFC373AD-DEE4-4D79-9FBA-FAA65809B63A}" srcId="{CC3A0EE9-0D70-4841-BA96-8656386D017E}" destId="{B94C5F0B-2537-41FB-8DAC-0D62ECC6B134}" srcOrd="0" destOrd="0" parTransId="{83E35497-4DFE-48E7-9FEA-A4B0F14563E8}" sibTransId="{EE1E2761-79C5-4B7C-BF9D-59ED02C1F4AB}"/>
    <dgm:cxn modelId="{ACDC5AB2-FD7A-40CC-87C5-71A62E03301E}" type="presOf" srcId="{C6F9C460-5CC8-4AD8-9F77-258A69F547CE}" destId="{E6F6EF2B-E85E-4F46-85E2-D911627A2EEA}" srcOrd="0" destOrd="0" presId="urn:microsoft.com/office/officeart/2018/2/layout/IconLabelDescriptionList"/>
    <dgm:cxn modelId="{25DE49FE-BCEE-40A3-B9B1-98BB0996304C}" type="presOf" srcId="{CC3A0EE9-0D70-4841-BA96-8656386D017E}" destId="{324357DD-338A-4742-9E6D-D23D5E1F8A28}" srcOrd="0" destOrd="0" presId="urn:microsoft.com/office/officeart/2018/2/layout/IconLabelDescriptionList"/>
    <dgm:cxn modelId="{138CD68B-AE84-4CF8-92A7-29F35062AF23}" type="presParOf" srcId="{E6F6EF2B-E85E-4F46-85E2-D911627A2EEA}" destId="{22C2D524-9A50-43C0-9999-2CE5498AE698}" srcOrd="0" destOrd="0" presId="urn:microsoft.com/office/officeart/2018/2/layout/IconLabelDescriptionList"/>
    <dgm:cxn modelId="{92A71249-4AEB-41A5-BE4F-B2CAE2EEE688}" type="presParOf" srcId="{22C2D524-9A50-43C0-9999-2CE5498AE698}" destId="{9E81FA5D-0B2C-4282-9541-692CCFAA96DB}" srcOrd="0" destOrd="0" presId="urn:microsoft.com/office/officeart/2018/2/layout/IconLabelDescriptionList"/>
    <dgm:cxn modelId="{99D4E5D9-B6F4-42AD-A903-6698380B1F81}" type="presParOf" srcId="{22C2D524-9A50-43C0-9999-2CE5498AE698}" destId="{B22EF903-93B1-479A-95A1-6F9503797359}" srcOrd="1" destOrd="0" presId="urn:microsoft.com/office/officeart/2018/2/layout/IconLabelDescriptionList"/>
    <dgm:cxn modelId="{E32D4203-8CBC-4266-B32E-B521714227C5}" type="presParOf" srcId="{22C2D524-9A50-43C0-9999-2CE5498AE698}" destId="{324357DD-338A-4742-9E6D-D23D5E1F8A28}" srcOrd="2" destOrd="0" presId="urn:microsoft.com/office/officeart/2018/2/layout/IconLabelDescriptionList"/>
    <dgm:cxn modelId="{F82A8D0D-EF65-4E23-898B-39F4E2D634CF}" type="presParOf" srcId="{22C2D524-9A50-43C0-9999-2CE5498AE698}" destId="{792BE477-6520-4FA1-9748-14F2BBC91CDD}" srcOrd="3" destOrd="0" presId="urn:microsoft.com/office/officeart/2018/2/layout/IconLabelDescriptionList"/>
    <dgm:cxn modelId="{1D4C8844-85AA-4163-A71F-7B34BAFCF1A6}" type="presParOf" srcId="{22C2D524-9A50-43C0-9999-2CE5498AE698}" destId="{CD94A98A-876F-47AF-9CAB-5F89DB723100}" srcOrd="4" destOrd="0" presId="urn:microsoft.com/office/officeart/2018/2/layout/IconLabelDescriptionList"/>
    <dgm:cxn modelId="{0C29408E-9319-42F0-B74A-94D7631536CE}" type="presParOf" srcId="{E6F6EF2B-E85E-4F46-85E2-D911627A2EEA}" destId="{77FCEB13-0196-4175-8466-FFB5F9AA049B}" srcOrd="1" destOrd="0" presId="urn:microsoft.com/office/officeart/2018/2/layout/IconLabelDescriptionList"/>
    <dgm:cxn modelId="{66A75FC3-93E5-4DF8-9ACC-658FF55B2405}" type="presParOf" srcId="{E6F6EF2B-E85E-4F46-85E2-D911627A2EEA}" destId="{ED9FBA92-4229-4450-97B7-01F40F380450}" srcOrd="2" destOrd="0" presId="urn:microsoft.com/office/officeart/2018/2/layout/IconLabelDescriptionList"/>
    <dgm:cxn modelId="{4E38EC28-1DE0-4DB1-BD06-B3215495C92B}" type="presParOf" srcId="{ED9FBA92-4229-4450-97B7-01F40F380450}" destId="{016431CF-7B70-4C7E-BA2E-F74809BAE3A2}" srcOrd="0" destOrd="0" presId="urn:microsoft.com/office/officeart/2018/2/layout/IconLabelDescriptionList"/>
    <dgm:cxn modelId="{62F88F37-C0FB-4104-8B18-2479E670206A}" type="presParOf" srcId="{ED9FBA92-4229-4450-97B7-01F40F380450}" destId="{915D64DD-5D99-4F4B-9C52-F32B1BF5755C}" srcOrd="1" destOrd="0" presId="urn:microsoft.com/office/officeart/2018/2/layout/IconLabelDescriptionList"/>
    <dgm:cxn modelId="{7F641079-2BED-419D-BDA7-323BA56813AD}" type="presParOf" srcId="{ED9FBA92-4229-4450-97B7-01F40F380450}" destId="{CBE03C44-7FFE-48A5-A128-DB5E72352316}" srcOrd="2" destOrd="0" presId="urn:microsoft.com/office/officeart/2018/2/layout/IconLabelDescriptionList"/>
    <dgm:cxn modelId="{190F6575-272B-4971-9A39-1707728744BB}" type="presParOf" srcId="{ED9FBA92-4229-4450-97B7-01F40F380450}" destId="{1497BBC5-EB94-47CF-89BA-FCFD4CAC11D4}" srcOrd="3" destOrd="0" presId="urn:microsoft.com/office/officeart/2018/2/layout/IconLabelDescriptionList"/>
    <dgm:cxn modelId="{3B3183EB-8F4E-4F95-8EA7-5B58973CC658}" type="presParOf" srcId="{ED9FBA92-4229-4450-97B7-01F40F380450}" destId="{D5BDAC46-3DC6-46B6-9F06-C1E9A1DE709D}" srcOrd="4" destOrd="0" presId="urn:microsoft.com/office/officeart/2018/2/layout/IconLabelDescriptionList"/>
    <dgm:cxn modelId="{163D4222-121A-42EA-AD7B-EC00FCE7CB00}" type="presParOf" srcId="{E6F6EF2B-E85E-4F46-85E2-D911627A2EEA}" destId="{01A84177-B938-49C2-A70B-B53579004925}" srcOrd="3" destOrd="0" presId="urn:microsoft.com/office/officeart/2018/2/layout/IconLabelDescriptionList"/>
    <dgm:cxn modelId="{D7085E5D-B652-420B-B0FD-74F464AAE50F}" type="presParOf" srcId="{E6F6EF2B-E85E-4F46-85E2-D911627A2EEA}" destId="{23C3AE40-94C5-4C8A-8A29-6000D09B69A3}" srcOrd="4" destOrd="0" presId="urn:microsoft.com/office/officeart/2018/2/layout/IconLabelDescriptionList"/>
    <dgm:cxn modelId="{AC585A62-B65F-413D-9EA7-D7FF8E46FBE5}" type="presParOf" srcId="{23C3AE40-94C5-4C8A-8A29-6000D09B69A3}" destId="{F2C90BCA-41F7-47E6-B31A-D370CB2DB988}" srcOrd="0" destOrd="0" presId="urn:microsoft.com/office/officeart/2018/2/layout/IconLabelDescriptionList"/>
    <dgm:cxn modelId="{35D47D97-D443-4CC3-9995-FFAFD2565625}" type="presParOf" srcId="{23C3AE40-94C5-4C8A-8A29-6000D09B69A3}" destId="{223DE587-33B3-41D1-A232-3F9C75AB6D89}" srcOrd="1" destOrd="0" presId="urn:microsoft.com/office/officeart/2018/2/layout/IconLabelDescriptionList"/>
    <dgm:cxn modelId="{E58A3AE8-988B-4C76-ADBB-7EC90163154B}" type="presParOf" srcId="{23C3AE40-94C5-4C8A-8A29-6000D09B69A3}" destId="{2808095B-2231-4925-8AC8-E2D5A70A0D86}" srcOrd="2" destOrd="0" presId="urn:microsoft.com/office/officeart/2018/2/layout/IconLabelDescriptionList"/>
    <dgm:cxn modelId="{EB82F1A3-B091-4255-BDCC-98E55A3D4BED}" type="presParOf" srcId="{23C3AE40-94C5-4C8A-8A29-6000D09B69A3}" destId="{906C7769-7ADB-471E-B198-80CCCC3430AC}" srcOrd="3" destOrd="0" presId="urn:microsoft.com/office/officeart/2018/2/layout/IconLabelDescriptionList"/>
    <dgm:cxn modelId="{79A04AA5-4E75-4EC2-8B59-F8C80D732596}" type="presParOf" srcId="{23C3AE40-94C5-4C8A-8A29-6000D09B69A3}" destId="{07275AE7-B50E-4A08-B879-CA71098D9469}" srcOrd="4" destOrd="0" presId="urn:microsoft.com/office/officeart/2018/2/layout/IconLabelDescriptionList"/>
    <dgm:cxn modelId="{DF85254C-D4DE-4802-B190-8ADC867D4D4F}" type="presParOf" srcId="{E6F6EF2B-E85E-4F46-85E2-D911627A2EEA}" destId="{91D3DDBA-AFB4-4662-A52E-C8526CED5138}" srcOrd="5" destOrd="0" presId="urn:microsoft.com/office/officeart/2018/2/layout/IconLabelDescriptionList"/>
    <dgm:cxn modelId="{711153B1-F689-461F-8C11-2E5CFC086BAE}" type="presParOf" srcId="{E6F6EF2B-E85E-4F46-85E2-D911627A2EEA}" destId="{8C6F9A2B-C41A-44DE-AF0A-E073CEB83784}" srcOrd="6" destOrd="0" presId="urn:microsoft.com/office/officeart/2018/2/layout/IconLabelDescriptionList"/>
    <dgm:cxn modelId="{D12F52B4-CD0D-4C23-B106-6BEDEB1EDE33}" type="presParOf" srcId="{8C6F9A2B-C41A-44DE-AF0A-E073CEB83784}" destId="{B3AA9184-2FDE-4150-9266-03B07ACB91F8}" srcOrd="0" destOrd="0" presId="urn:microsoft.com/office/officeart/2018/2/layout/IconLabelDescriptionList"/>
    <dgm:cxn modelId="{2FE5F3FE-7E34-4F80-AA2C-EFCDD2B2DDD4}" type="presParOf" srcId="{8C6F9A2B-C41A-44DE-AF0A-E073CEB83784}" destId="{F94246A3-0659-4E27-945E-814FF680D026}" srcOrd="1" destOrd="0" presId="urn:microsoft.com/office/officeart/2018/2/layout/IconLabelDescriptionList"/>
    <dgm:cxn modelId="{6A1D2F7A-DDC0-43F0-BBCE-11030DBBEE20}" type="presParOf" srcId="{8C6F9A2B-C41A-44DE-AF0A-E073CEB83784}" destId="{A73DF62B-7029-4886-989F-472E8D7D8C72}" srcOrd="2" destOrd="0" presId="urn:microsoft.com/office/officeart/2018/2/layout/IconLabelDescriptionList"/>
    <dgm:cxn modelId="{2ACD82C7-F202-4062-BF79-82833E1B9F55}" type="presParOf" srcId="{8C6F9A2B-C41A-44DE-AF0A-E073CEB83784}" destId="{B3B774E8-500D-48AE-AA01-CF3F2C271241}" srcOrd="3" destOrd="0" presId="urn:microsoft.com/office/officeart/2018/2/layout/IconLabelDescriptionList"/>
    <dgm:cxn modelId="{219CF8A1-27FB-47C3-93A9-2A82383F5F45}" type="presParOf" srcId="{8C6F9A2B-C41A-44DE-AF0A-E073CEB83784}" destId="{B65639A6-4AD0-46BB-B9AB-E2014DCEE07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EBA240-6BEF-4CC2-A2EB-7FFAFD17A117}">
      <dsp:nvSpPr>
        <dsp:cNvPr id="0" name=""/>
        <dsp:cNvSpPr/>
      </dsp:nvSpPr>
      <dsp:spPr>
        <a:xfrm>
          <a:off x="0" y="3552166"/>
          <a:ext cx="6513603" cy="233060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IN" sz="3300" kern="1200"/>
            <a:t>Why Demand Forecasting</a:t>
          </a:r>
          <a:endParaRPr lang="en-US" sz="3300" kern="1200"/>
        </a:p>
      </dsp:txBody>
      <dsp:txXfrm>
        <a:off x="0" y="3552166"/>
        <a:ext cx="6513603" cy="1258527"/>
      </dsp:txXfrm>
    </dsp:sp>
    <dsp:sp modelId="{46C740BC-F5B2-4E5D-8D44-82C588EDE693}">
      <dsp:nvSpPr>
        <dsp:cNvPr id="0" name=""/>
        <dsp:cNvSpPr/>
      </dsp:nvSpPr>
      <dsp:spPr>
        <a:xfrm>
          <a:off x="795" y="4764081"/>
          <a:ext cx="1302402" cy="107207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IN" sz="1500" kern="1200"/>
            <a:t>Inventory management.</a:t>
          </a:r>
          <a:endParaRPr lang="en-US" sz="1500" kern="1200"/>
        </a:p>
      </dsp:txBody>
      <dsp:txXfrm>
        <a:off x="795" y="4764081"/>
        <a:ext cx="1302402" cy="1072078"/>
      </dsp:txXfrm>
    </dsp:sp>
    <dsp:sp modelId="{51A15C39-8B9C-4CFE-BB13-538B6E4AF24B}">
      <dsp:nvSpPr>
        <dsp:cNvPr id="0" name=""/>
        <dsp:cNvSpPr/>
      </dsp:nvSpPr>
      <dsp:spPr>
        <a:xfrm>
          <a:off x="1303197" y="4764081"/>
          <a:ext cx="1302402" cy="1072078"/>
        </a:xfrm>
        <a:prstGeom prst="rect">
          <a:avLst/>
        </a:prstGeom>
        <a:solidFill>
          <a:schemeClr val="accent5">
            <a:tint val="40000"/>
            <a:alpha val="90000"/>
            <a:hueOff val="-1847939"/>
            <a:satOff val="-3204"/>
            <a:lumOff val="-322"/>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IN" sz="1500" kern="1200"/>
            <a:t>Decrease of business risk.</a:t>
          </a:r>
          <a:endParaRPr lang="en-US" sz="1500" kern="1200"/>
        </a:p>
      </dsp:txBody>
      <dsp:txXfrm>
        <a:off x="1303197" y="4764081"/>
        <a:ext cx="1302402" cy="1072078"/>
      </dsp:txXfrm>
    </dsp:sp>
    <dsp:sp modelId="{2C710BCC-7793-497B-8435-EEBBFC4E6B06}">
      <dsp:nvSpPr>
        <dsp:cNvPr id="0" name=""/>
        <dsp:cNvSpPr/>
      </dsp:nvSpPr>
      <dsp:spPr>
        <a:xfrm>
          <a:off x="2605600" y="4764081"/>
          <a:ext cx="1302402" cy="1072078"/>
        </a:xfrm>
        <a:prstGeom prst="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IN" sz="1500" kern="1200"/>
            <a:t>Proper distribution of resources.</a:t>
          </a:r>
          <a:endParaRPr lang="en-US" sz="1500" kern="1200"/>
        </a:p>
      </dsp:txBody>
      <dsp:txXfrm>
        <a:off x="2605600" y="4764081"/>
        <a:ext cx="1302402" cy="1072078"/>
      </dsp:txXfrm>
    </dsp:sp>
    <dsp:sp modelId="{7BA4EE6E-425E-4E88-A055-CE92BF2CD4B9}">
      <dsp:nvSpPr>
        <dsp:cNvPr id="0" name=""/>
        <dsp:cNvSpPr/>
      </dsp:nvSpPr>
      <dsp:spPr>
        <a:xfrm>
          <a:off x="3908003" y="4764081"/>
          <a:ext cx="1302402" cy="1072078"/>
        </a:xfrm>
        <a:prstGeom prst="rect">
          <a:avLst/>
        </a:prstGeom>
        <a:solidFill>
          <a:schemeClr val="accent5">
            <a:tint val="40000"/>
            <a:alpha val="90000"/>
            <a:hueOff val="-5543816"/>
            <a:satOff val="-9612"/>
            <a:lumOff val="-967"/>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IN" sz="1500" kern="1200"/>
            <a:t>Improve pricing.</a:t>
          </a:r>
          <a:endParaRPr lang="en-US" sz="1500" kern="1200"/>
        </a:p>
      </dsp:txBody>
      <dsp:txXfrm>
        <a:off x="3908003" y="4764081"/>
        <a:ext cx="1302402" cy="1072078"/>
      </dsp:txXfrm>
    </dsp:sp>
    <dsp:sp modelId="{1BA1655D-E088-4F5C-8BDA-0CA94E3D2D11}">
      <dsp:nvSpPr>
        <dsp:cNvPr id="0" name=""/>
        <dsp:cNvSpPr/>
      </dsp:nvSpPr>
      <dsp:spPr>
        <a:xfrm>
          <a:off x="5210406" y="4764081"/>
          <a:ext cx="1302402" cy="1072078"/>
        </a:xfrm>
        <a:prstGeom prst="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IN" sz="1500" kern="1200"/>
            <a:t>Avoid wastage of resources.</a:t>
          </a:r>
          <a:endParaRPr lang="en-US" sz="1500" kern="1200"/>
        </a:p>
      </dsp:txBody>
      <dsp:txXfrm>
        <a:off x="5210406" y="4764081"/>
        <a:ext cx="1302402" cy="1072078"/>
      </dsp:txXfrm>
    </dsp:sp>
    <dsp:sp modelId="{B6BF4FFE-1F7E-4ACA-85E0-15059DE4F99A}">
      <dsp:nvSpPr>
        <dsp:cNvPr id="0" name=""/>
        <dsp:cNvSpPr/>
      </dsp:nvSpPr>
      <dsp:spPr>
        <a:xfrm rot="10800000">
          <a:off x="0" y="2653"/>
          <a:ext cx="6513603" cy="3584471"/>
        </a:xfrm>
        <a:prstGeom prst="upArrowCallou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US" sz="3300" kern="1200"/>
            <a:t>In a business historical data can be analyzed to improve demand forecasting by using various methods like time series analysis.</a:t>
          </a:r>
        </a:p>
      </dsp:txBody>
      <dsp:txXfrm rot="10800000">
        <a:off x="0" y="2653"/>
        <a:ext cx="6513603" cy="23290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1FA5D-0B2C-4282-9541-692CCFAA96DB}">
      <dsp:nvSpPr>
        <dsp:cNvPr id="0" name=""/>
        <dsp:cNvSpPr/>
      </dsp:nvSpPr>
      <dsp:spPr>
        <a:xfrm>
          <a:off x="7906" y="323453"/>
          <a:ext cx="777388" cy="7773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4357DD-338A-4742-9E6D-D23D5E1F8A28}">
      <dsp:nvSpPr>
        <dsp:cNvPr id="0" name=""/>
        <dsp:cNvSpPr/>
      </dsp:nvSpPr>
      <dsp:spPr>
        <a:xfrm>
          <a:off x="7906" y="1194258"/>
          <a:ext cx="2221110" cy="785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Selecting one manufacturing product from the “Retail” Industry.</a:t>
          </a:r>
        </a:p>
      </dsp:txBody>
      <dsp:txXfrm>
        <a:off x="7906" y="1194258"/>
        <a:ext cx="2221110" cy="785433"/>
      </dsp:txXfrm>
    </dsp:sp>
    <dsp:sp modelId="{CD94A98A-876F-47AF-9CAB-5F89DB723100}">
      <dsp:nvSpPr>
        <dsp:cNvPr id="0" name=""/>
        <dsp:cNvSpPr/>
      </dsp:nvSpPr>
      <dsp:spPr>
        <a:xfrm>
          <a:off x="7906" y="2023141"/>
          <a:ext cx="2221110" cy="472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Example:- Footwear, Water bottles, Any Branded Industry like Nike, Puma, Adidas etc...</a:t>
          </a:r>
        </a:p>
      </dsp:txBody>
      <dsp:txXfrm>
        <a:off x="7906" y="2023141"/>
        <a:ext cx="2221110" cy="472805"/>
      </dsp:txXfrm>
    </dsp:sp>
    <dsp:sp modelId="{016431CF-7B70-4C7E-BA2E-F74809BAE3A2}">
      <dsp:nvSpPr>
        <dsp:cNvPr id="0" name=""/>
        <dsp:cNvSpPr/>
      </dsp:nvSpPr>
      <dsp:spPr>
        <a:xfrm>
          <a:off x="2617711" y="323453"/>
          <a:ext cx="777388" cy="7773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E03C44-7FFE-48A5-A128-DB5E72352316}">
      <dsp:nvSpPr>
        <dsp:cNvPr id="0" name=""/>
        <dsp:cNvSpPr/>
      </dsp:nvSpPr>
      <dsp:spPr>
        <a:xfrm>
          <a:off x="2617711" y="1194258"/>
          <a:ext cx="2221110" cy="785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And trying to get the historical data from that Industry.</a:t>
          </a:r>
        </a:p>
      </dsp:txBody>
      <dsp:txXfrm>
        <a:off x="2617711" y="1194258"/>
        <a:ext cx="2221110" cy="785433"/>
      </dsp:txXfrm>
    </dsp:sp>
    <dsp:sp modelId="{D5BDAC46-3DC6-46B6-9F06-C1E9A1DE709D}">
      <dsp:nvSpPr>
        <dsp:cNvPr id="0" name=""/>
        <dsp:cNvSpPr/>
      </dsp:nvSpPr>
      <dsp:spPr>
        <a:xfrm>
          <a:off x="2617711" y="2023141"/>
          <a:ext cx="2221110" cy="472805"/>
        </a:xfrm>
        <a:prstGeom prst="rect">
          <a:avLst/>
        </a:prstGeom>
        <a:noFill/>
        <a:ln>
          <a:noFill/>
        </a:ln>
        <a:effectLst/>
      </dsp:spPr>
      <dsp:style>
        <a:lnRef idx="0">
          <a:scrgbClr r="0" g="0" b="0"/>
        </a:lnRef>
        <a:fillRef idx="0">
          <a:scrgbClr r="0" g="0" b="0"/>
        </a:fillRef>
        <a:effectRef idx="0">
          <a:scrgbClr r="0" g="0" b="0"/>
        </a:effectRef>
        <a:fontRef idx="minor"/>
      </dsp:style>
    </dsp:sp>
    <dsp:sp modelId="{F2C90BCA-41F7-47E6-B31A-D370CB2DB988}">
      <dsp:nvSpPr>
        <dsp:cNvPr id="0" name=""/>
        <dsp:cNvSpPr/>
      </dsp:nvSpPr>
      <dsp:spPr>
        <a:xfrm>
          <a:off x="5227515" y="323453"/>
          <a:ext cx="777388" cy="7773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08095B-2231-4925-8AC8-E2D5A70A0D86}">
      <dsp:nvSpPr>
        <dsp:cNvPr id="0" name=""/>
        <dsp:cNvSpPr/>
      </dsp:nvSpPr>
      <dsp:spPr>
        <a:xfrm>
          <a:off x="5227515" y="1194258"/>
          <a:ext cx="2221110" cy="785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Using that sales data we can going to predict the next quarter or next month sales.</a:t>
          </a:r>
        </a:p>
      </dsp:txBody>
      <dsp:txXfrm>
        <a:off x="5227515" y="1194258"/>
        <a:ext cx="2221110" cy="785433"/>
      </dsp:txXfrm>
    </dsp:sp>
    <dsp:sp modelId="{07275AE7-B50E-4A08-B879-CA71098D9469}">
      <dsp:nvSpPr>
        <dsp:cNvPr id="0" name=""/>
        <dsp:cNvSpPr/>
      </dsp:nvSpPr>
      <dsp:spPr>
        <a:xfrm>
          <a:off x="5227515" y="2023141"/>
          <a:ext cx="2221110" cy="472805"/>
        </a:xfrm>
        <a:prstGeom prst="rect">
          <a:avLst/>
        </a:prstGeom>
        <a:noFill/>
        <a:ln>
          <a:noFill/>
        </a:ln>
        <a:effectLst/>
      </dsp:spPr>
      <dsp:style>
        <a:lnRef idx="0">
          <a:scrgbClr r="0" g="0" b="0"/>
        </a:lnRef>
        <a:fillRef idx="0">
          <a:scrgbClr r="0" g="0" b="0"/>
        </a:fillRef>
        <a:effectRef idx="0">
          <a:scrgbClr r="0" g="0" b="0"/>
        </a:effectRef>
        <a:fontRef idx="minor"/>
      </dsp:style>
    </dsp:sp>
    <dsp:sp modelId="{B3AA9184-2FDE-4150-9266-03B07ACB91F8}">
      <dsp:nvSpPr>
        <dsp:cNvPr id="0" name=""/>
        <dsp:cNvSpPr/>
      </dsp:nvSpPr>
      <dsp:spPr>
        <a:xfrm>
          <a:off x="7837319" y="323453"/>
          <a:ext cx="777388" cy="7773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3DF62B-7029-4886-989F-472E8D7D8C72}">
      <dsp:nvSpPr>
        <dsp:cNvPr id="0" name=""/>
        <dsp:cNvSpPr/>
      </dsp:nvSpPr>
      <dsp:spPr>
        <a:xfrm>
          <a:off x="7837319" y="1194258"/>
          <a:ext cx="2221110" cy="785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For this prediction we are going to use the machine learning algorithms that listed below</a:t>
          </a:r>
        </a:p>
      </dsp:txBody>
      <dsp:txXfrm>
        <a:off x="7837319" y="1194258"/>
        <a:ext cx="2221110" cy="785433"/>
      </dsp:txXfrm>
    </dsp:sp>
    <dsp:sp modelId="{B65639A6-4AD0-46BB-B9AB-E2014DCEE072}">
      <dsp:nvSpPr>
        <dsp:cNvPr id="0" name=""/>
        <dsp:cNvSpPr/>
      </dsp:nvSpPr>
      <dsp:spPr>
        <a:xfrm>
          <a:off x="7837319" y="2023141"/>
          <a:ext cx="2221110" cy="47280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64B7E39-35C6-41CD-931F-F2FBD1F2F48E}"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990CF-3FE4-44C9-8D49-BDC4380993F2}" type="slidenum">
              <a:rPr lang="en-US" smtClean="0"/>
              <a:t>‹#›</a:t>
            </a:fld>
            <a:endParaRPr lang="en-US"/>
          </a:p>
        </p:txBody>
      </p:sp>
    </p:spTree>
    <p:extLst>
      <p:ext uri="{BB962C8B-B14F-4D97-AF65-F5344CB8AC3E}">
        <p14:creationId xmlns:p14="http://schemas.microsoft.com/office/powerpoint/2010/main" val="3956010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4B7E39-35C6-41CD-931F-F2FBD1F2F48E}"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990CF-3FE4-44C9-8D49-BDC4380993F2}" type="slidenum">
              <a:rPr lang="en-US" smtClean="0"/>
              <a:t>‹#›</a:t>
            </a:fld>
            <a:endParaRPr lang="en-US"/>
          </a:p>
        </p:txBody>
      </p:sp>
    </p:spTree>
    <p:extLst>
      <p:ext uri="{BB962C8B-B14F-4D97-AF65-F5344CB8AC3E}">
        <p14:creationId xmlns:p14="http://schemas.microsoft.com/office/powerpoint/2010/main" val="90875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4B7E39-35C6-41CD-931F-F2FBD1F2F48E}"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990CF-3FE4-44C9-8D49-BDC4380993F2}" type="slidenum">
              <a:rPr lang="en-US" smtClean="0"/>
              <a:t>‹#›</a:t>
            </a:fld>
            <a:endParaRPr lang="en-US"/>
          </a:p>
        </p:txBody>
      </p:sp>
    </p:spTree>
    <p:extLst>
      <p:ext uri="{BB962C8B-B14F-4D97-AF65-F5344CB8AC3E}">
        <p14:creationId xmlns:p14="http://schemas.microsoft.com/office/powerpoint/2010/main" val="120050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4B7E39-35C6-41CD-931F-F2FBD1F2F48E}"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990CF-3FE4-44C9-8D49-BDC4380993F2}" type="slidenum">
              <a:rPr lang="en-US" smtClean="0"/>
              <a:t>‹#›</a:t>
            </a:fld>
            <a:endParaRPr lang="en-US"/>
          </a:p>
        </p:txBody>
      </p:sp>
    </p:spTree>
    <p:extLst>
      <p:ext uri="{BB962C8B-B14F-4D97-AF65-F5344CB8AC3E}">
        <p14:creationId xmlns:p14="http://schemas.microsoft.com/office/powerpoint/2010/main" val="3747559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4B7E39-35C6-41CD-931F-F2FBD1F2F48E}"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990CF-3FE4-44C9-8D49-BDC4380993F2}" type="slidenum">
              <a:rPr lang="en-US" smtClean="0"/>
              <a:t>‹#›</a:t>
            </a:fld>
            <a:endParaRPr lang="en-US"/>
          </a:p>
        </p:txBody>
      </p:sp>
    </p:spTree>
    <p:extLst>
      <p:ext uri="{BB962C8B-B14F-4D97-AF65-F5344CB8AC3E}">
        <p14:creationId xmlns:p14="http://schemas.microsoft.com/office/powerpoint/2010/main" val="2607192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4B7E39-35C6-41CD-931F-F2FBD1F2F48E}"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990CF-3FE4-44C9-8D49-BDC4380993F2}" type="slidenum">
              <a:rPr lang="en-US" smtClean="0"/>
              <a:t>‹#›</a:t>
            </a:fld>
            <a:endParaRPr lang="en-US"/>
          </a:p>
        </p:txBody>
      </p:sp>
    </p:spTree>
    <p:extLst>
      <p:ext uri="{BB962C8B-B14F-4D97-AF65-F5344CB8AC3E}">
        <p14:creationId xmlns:p14="http://schemas.microsoft.com/office/powerpoint/2010/main" val="3375349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4B7E39-35C6-41CD-931F-F2FBD1F2F48E}" type="datetimeFigureOut">
              <a:rPr lang="en-US" smtClean="0"/>
              <a:t>9/10/2019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990CF-3FE4-44C9-8D49-BDC4380993F2}" type="slidenum">
              <a:rPr lang="en-US" smtClean="0"/>
              <a:t>‹#›</a:t>
            </a:fld>
            <a:endParaRPr lang="en-US"/>
          </a:p>
        </p:txBody>
      </p:sp>
    </p:spTree>
    <p:extLst>
      <p:ext uri="{BB962C8B-B14F-4D97-AF65-F5344CB8AC3E}">
        <p14:creationId xmlns:p14="http://schemas.microsoft.com/office/powerpoint/2010/main" val="936850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4B7E39-35C6-41CD-931F-F2FBD1F2F48E}" type="datetimeFigureOut">
              <a:rPr lang="en-US" smtClean="0"/>
              <a:t>9/10/2019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990CF-3FE4-44C9-8D49-BDC4380993F2}" type="slidenum">
              <a:rPr lang="en-US" smtClean="0"/>
              <a:t>‹#›</a:t>
            </a:fld>
            <a:endParaRPr lang="en-US"/>
          </a:p>
        </p:txBody>
      </p:sp>
    </p:spTree>
    <p:extLst>
      <p:ext uri="{BB962C8B-B14F-4D97-AF65-F5344CB8AC3E}">
        <p14:creationId xmlns:p14="http://schemas.microsoft.com/office/powerpoint/2010/main" val="2403736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4B7E39-35C6-41CD-931F-F2FBD1F2F48E}" type="datetimeFigureOut">
              <a:rPr lang="en-US" smtClean="0"/>
              <a:t>9/10/2019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8990CF-3FE4-44C9-8D49-BDC4380993F2}" type="slidenum">
              <a:rPr lang="en-US" smtClean="0"/>
              <a:t>‹#›</a:t>
            </a:fld>
            <a:endParaRPr lang="en-US"/>
          </a:p>
        </p:txBody>
      </p:sp>
    </p:spTree>
    <p:extLst>
      <p:ext uri="{BB962C8B-B14F-4D97-AF65-F5344CB8AC3E}">
        <p14:creationId xmlns:p14="http://schemas.microsoft.com/office/powerpoint/2010/main" val="2289804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4B7E39-35C6-41CD-931F-F2FBD1F2F48E}"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990CF-3FE4-44C9-8D49-BDC4380993F2}" type="slidenum">
              <a:rPr lang="en-US" smtClean="0"/>
              <a:t>‹#›</a:t>
            </a:fld>
            <a:endParaRPr lang="en-US"/>
          </a:p>
        </p:txBody>
      </p:sp>
    </p:spTree>
    <p:extLst>
      <p:ext uri="{BB962C8B-B14F-4D97-AF65-F5344CB8AC3E}">
        <p14:creationId xmlns:p14="http://schemas.microsoft.com/office/powerpoint/2010/main" val="2895916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4B7E39-35C6-41CD-931F-F2FBD1F2F48E}"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990CF-3FE4-44C9-8D49-BDC4380993F2}" type="slidenum">
              <a:rPr lang="en-US" smtClean="0"/>
              <a:t>‹#›</a:t>
            </a:fld>
            <a:endParaRPr lang="en-US"/>
          </a:p>
        </p:txBody>
      </p:sp>
    </p:spTree>
    <p:extLst>
      <p:ext uri="{BB962C8B-B14F-4D97-AF65-F5344CB8AC3E}">
        <p14:creationId xmlns:p14="http://schemas.microsoft.com/office/powerpoint/2010/main" val="2312618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4B7E39-35C6-41CD-931F-F2FBD1F2F48E}" type="datetimeFigureOut">
              <a:rPr lang="en-US" smtClean="0"/>
              <a:t>9/10/2019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8990CF-3FE4-44C9-8D49-BDC4380993F2}" type="slidenum">
              <a:rPr lang="en-US" smtClean="0"/>
              <a:t>‹#›</a:t>
            </a:fld>
            <a:endParaRPr lang="en-US"/>
          </a:p>
        </p:txBody>
      </p:sp>
    </p:spTree>
    <p:extLst>
      <p:ext uri="{BB962C8B-B14F-4D97-AF65-F5344CB8AC3E}">
        <p14:creationId xmlns:p14="http://schemas.microsoft.com/office/powerpoint/2010/main" val="2373029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emanticscholar.org/paper/Application-of-machine-learning-techniques-for-Carbonneau-Laframboise/1edfaf279f01d6ea3469b20c57cff6fa69dec219" TargetMode="External"/><Relationship Id="rId2" Type="http://schemas.openxmlformats.org/officeDocument/2006/relationships/hyperlink" Target="https://dspace.mit.edu/bitstream/handle/1721.1/117612/Chan_Kharfan_2018_Capstone.pdf?sequence=1&amp;isAllowed=y" TargetMode="External"/><Relationship Id="rId1" Type="http://schemas.openxmlformats.org/officeDocument/2006/relationships/slideLayout" Target="../slideLayouts/slideLayout2.xml"/><Relationship Id="rId4" Type="http://schemas.openxmlformats.org/officeDocument/2006/relationships/hyperlink" Target="https://ieeexplore.ieee.org/document/728144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DDD13C-7737-4F7A-A5A3-8E70E734C3FC}"/>
              </a:ext>
            </a:extLst>
          </p:cNvPr>
          <p:cNvSpPr>
            <a:spLocks noGrp="1"/>
          </p:cNvSpPr>
          <p:nvPr>
            <p:ph type="title"/>
          </p:nvPr>
        </p:nvSpPr>
        <p:spPr>
          <a:xfrm>
            <a:off x="863029" y="1012004"/>
            <a:ext cx="3416158" cy="4795408"/>
          </a:xfrm>
        </p:spPr>
        <p:txBody>
          <a:bodyPr>
            <a:normAutofit/>
          </a:bodyPr>
          <a:lstStyle/>
          <a:p>
            <a:r>
              <a:rPr lang="en-IN">
                <a:solidFill>
                  <a:srgbClr val="FFFFFF"/>
                </a:solidFill>
              </a:rPr>
              <a:t>Demand Forecasting</a:t>
            </a:r>
            <a:endParaRPr lang="en-US">
              <a:solidFill>
                <a:srgbClr val="FFFFFF"/>
              </a:solidFill>
            </a:endParaRPr>
          </a:p>
        </p:txBody>
      </p:sp>
      <p:graphicFrame>
        <p:nvGraphicFramePr>
          <p:cNvPr id="13" name="Content Placeholder 2">
            <a:extLst>
              <a:ext uri="{FF2B5EF4-FFF2-40B4-BE49-F238E27FC236}">
                <a16:creationId xmlns:a16="http://schemas.microsoft.com/office/drawing/2014/main" id="{F0324E7D-4912-40FF-A3E7-3B2E9477A50D}"/>
              </a:ext>
            </a:extLst>
          </p:cNvPr>
          <p:cNvGraphicFramePr>
            <a:graphicFrameLocks noGrp="1"/>
          </p:cNvGraphicFramePr>
          <p:nvPr>
            <p:ph idx="1"/>
            <p:extLst>
              <p:ext uri="{D42A27DB-BD31-4B8C-83A1-F6EECF244321}">
                <p14:modId xmlns:p14="http://schemas.microsoft.com/office/powerpoint/2010/main" val="354755235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175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2235E2-A3D3-4FE7-B431-2349F472AA14}"/>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Techniques of Demand Forecasting</a:t>
            </a:r>
          </a:p>
        </p:txBody>
      </p:sp>
      <p:pic>
        <p:nvPicPr>
          <p:cNvPr id="7" name="Picture 6" descr="A screenshot of a cell phone&#10;&#10;Description automatically generated">
            <a:extLst>
              <a:ext uri="{FF2B5EF4-FFF2-40B4-BE49-F238E27FC236}">
                <a16:creationId xmlns:a16="http://schemas.microsoft.com/office/drawing/2014/main" id="{B1C6F22E-09A7-4A4F-A96A-1B71B4331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6450" y="2122488"/>
            <a:ext cx="5086350" cy="2125663"/>
          </a:xfrm>
          <a:prstGeom prst="rect">
            <a:avLst/>
          </a:prstGeom>
        </p:spPr>
      </p:pic>
      <p:pic>
        <p:nvPicPr>
          <p:cNvPr id="9" name="Picture 8" descr="A close up of a device&#10;&#10;Description automatically generated">
            <a:extLst>
              <a:ext uri="{FF2B5EF4-FFF2-40B4-BE49-F238E27FC236}">
                <a16:creationId xmlns:a16="http://schemas.microsoft.com/office/drawing/2014/main" id="{7BEE2A64-0739-4E19-B3F9-EEEE2568CD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450" y="4332288"/>
            <a:ext cx="5086350" cy="1998663"/>
          </a:xfrm>
          <a:prstGeom prst="rect">
            <a:avLst/>
          </a:prstGeom>
        </p:spPr>
      </p:pic>
      <p:pic>
        <p:nvPicPr>
          <p:cNvPr id="5" name="Content Placeholder 4">
            <a:extLst>
              <a:ext uri="{FF2B5EF4-FFF2-40B4-BE49-F238E27FC236}">
                <a16:creationId xmlns:a16="http://schemas.microsoft.com/office/drawing/2014/main" id="{F8AAED84-9AE1-435F-BD12-07BF93E878D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886450" y="533400"/>
            <a:ext cx="5086350" cy="1506538"/>
          </a:xfrm>
          <a:prstGeom prst="rect">
            <a:avLst/>
          </a:prstGeom>
        </p:spPr>
      </p:pic>
    </p:spTree>
    <p:extLst>
      <p:ext uri="{BB962C8B-B14F-4D97-AF65-F5344CB8AC3E}">
        <p14:creationId xmlns:p14="http://schemas.microsoft.com/office/powerpoint/2010/main" val="2801389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8EC6AC-D69F-4CF4-B1A3-D0AA38E8929E}"/>
              </a:ext>
            </a:extLst>
          </p:cNvPr>
          <p:cNvSpPr>
            <a:spLocks noGrp="1"/>
          </p:cNvSpPr>
          <p:nvPr>
            <p:ph type="title"/>
          </p:nvPr>
        </p:nvSpPr>
        <p:spPr>
          <a:xfrm>
            <a:off x="1286932" y="1204109"/>
            <a:ext cx="10023398" cy="857894"/>
          </a:xfrm>
        </p:spPr>
        <p:txBody>
          <a:bodyPr>
            <a:normAutofit/>
          </a:bodyPr>
          <a:lstStyle/>
          <a:p>
            <a:r>
              <a:rPr lang="en-US" sz="4000">
                <a:solidFill>
                  <a:srgbClr val="FFFFFF"/>
                </a:solidFill>
              </a:rPr>
              <a:t>What we are doing..?</a:t>
            </a:r>
          </a:p>
        </p:txBody>
      </p:sp>
      <p:graphicFrame>
        <p:nvGraphicFramePr>
          <p:cNvPr id="13" name="Content Placeholder 2">
            <a:extLst>
              <a:ext uri="{FF2B5EF4-FFF2-40B4-BE49-F238E27FC236}">
                <a16:creationId xmlns:a16="http://schemas.microsoft.com/office/drawing/2014/main" id="{2CE332A2-E10E-4F6F-94F9-559D77772582}"/>
              </a:ext>
            </a:extLst>
          </p:cNvPr>
          <p:cNvGraphicFramePr>
            <a:graphicFrameLocks noGrp="1"/>
          </p:cNvGraphicFramePr>
          <p:nvPr>
            <p:ph idx="1"/>
            <p:extLst>
              <p:ext uri="{D42A27DB-BD31-4B8C-83A1-F6EECF244321}">
                <p14:modId xmlns:p14="http://schemas.microsoft.com/office/powerpoint/2010/main" val="4251427469"/>
              </p:ext>
            </p:extLst>
          </p:nvPr>
        </p:nvGraphicFramePr>
        <p:xfrm>
          <a:off x="1287463" y="2962275"/>
          <a:ext cx="10066337"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8806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7776DF-75C4-4267-AC44-3BB24DE17BF1}"/>
              </a:ext>
            </a:extLst>
          </p:cNvPr>
          <p:cNvSpPr>
            <a:spLocks noGrp="1"/>
          </p:cNvSpPr>
          <p:nvPr>
            <p:ph type="title"/>
          </p:nvPr>
        </p:nvSpPr>
        <p:spPr>
          <a:xfrm>
            <a:off x="838200" y="631825"/>
            <a:ext cx="10515600" cy="1325563"/>
          </a:xfrm>
        </p:spPr>
        <p:txBody>
          <a:bodyPr>
            <a:normAutofit/>
          </a:bodyPr>
          <a:lstStyle/>
          <a:p>
            <a:r>
              <a:rPr lang="en-US" dirty="0"/>
              <a:t>Machine Learning Algorithms</a:t>
            </a:r>
          </a:p>
        </p:txBody>
      </p:sp>
      <p:sp>
        <p:nvSpPr>
          <p:cNvPr id="3" name="Content Placeholder 2">
            <a:extLst>
              <a:ext uri="{FF2B5EF4-FFF2-40B4-BE49-F238E27FC236}">
                <a16:creationId xmlns:a16="http://schemas.microsoft.com/office/drawing/2014/main" id="{ACF3D340-74F9-4ACE-B2CE-5E142689DA66}"/>
              </a:ext>
            </a:extLst>
          </p:cNvPr>
          <p:cNvSpPr>
            <a:spLocks noGrp="1"/>
          </p:cNvSpPr>
          <p:nvPr>
            <p:ph idx="1"/>
          </p:nvPr>
        </p:nvSpPr>
        <p:spPr>
          <a:xfrm>
            <a:off x="838200" y="2057400"/>
            <a:ext cx="10515600" cy="3871762"/>
          </a:xfrm>
        </p:spPr>
        <p:txBody>
          <a:bodyPr>
            <a:normAutofit/>
          </a:bodyPr>
          <a:lstStyle/>
          <a:p>
            <a:r>
              <a:rPr lang="en-US" sz="1500" b="1" dirty="0"/>
              <a:t>Linear Regression </a:t>
            </a:r>
            <a:r>
              <a:rPr lang="en-US" sz="1500" dirty="0"/>
              <a:t>:- The most basic machine learning algorithm that can be implemented on this data is linear regression. The linear regression model returns an equation that determines the relationship between the independent variables and the dependent variable.</a:t>
            </a:r>
          </a:p>
          <a:p>
            <a:r>
              <a:rPr lang="en-US" sz="1500" b="1" dirty="0"/>
              <a:t>k-Nearest Neighbors</a:t>
            </a:r>
            <a:r>
              <a:rPr lang="en-US" sz="1500" dirty="0"/>
              <a:t>:-Another interesting ML algorithm that one can use here is </a:t>
            </a:r>
            <a:r>
              <a:rPr lang="en-US" sz="1500" dirty="0" err="1"/>
              <a:t>kNN</a:t>
            </a:r>
            <a:r>
              <a:rPr lang="en-US" sz="1500" dirty="0"/>
              <a:t> (k nearest </a:t>
            </a:r>
            <a:r>
              <a:rPr lang="en-US" sz="1500" dirty="0" err="1"/>
              <a:t>neighbours</a:t>
            </a:r>
            <a:r>
              <a:rPr lang="en-US" sz="1500" dirty="0"/>
              <a:t>). Based on the independent variables, </a:t>
            </a:r>
            <a:r>
              <a:rPr lang="en-US" sz="1500" dirty="0" err="1"/>
              <a:t>kNN</a:t>
            </a:r>
            <a:r>
              <a:rPr lang="en-US" sz="1500" dirty="0"/>
              <a:t> finds the similarity between new data points and old data points</a:t>
            </a:r>
          </a:p>
          <a:p>
            <a:r>
              <a:rPr lang="en-US" sz="1500" b="1" dirty="0"/>
              <a:t>Auto ARIMA</a:t>
            </a:r>
            <a:r>
              <a:rPr lang="en-US" sz="1500" dirty="0"/>
              <a:t>:- ARIMA is a very popular statistical method for time series forecasting. ARIMA models take into account the past values to predict the future values. There are three important parameters in ARIMA:</a:t>
            </a:r>
          </a:p>
          <a:p>
            <a:pPr lvl="2"/>
            <a:r>
              <a:rPr lang="en-US" sz="1500" dirty="0"/>
              <a:t>p (past values used for forecasting the next value)</a:t>
            </a:r>
          </a:p>
          <a:p>
            <a:pPr lvl="2"/>
            <a:r>
              <a:rPr lang="en-US" sz="1500" dirty="0"/>
              <a:t>q (past forecast errors used to predict the future values)</a:t>
            </a:r>
          </a:p>
          <a:p>
            <a:pPr lvl="2"/>
            <a:r>
              <a:rPr lang="en-US" sz="1500" dirty="0"/>
              <a:t>d (order of differencing)</a:t>
            </a:r>
          </a:p>
          <a:p>
            <a:r>
              <a:rPr lang="en-US" sz="1500" b="1" dirty="0"/>
              <a:t>Prophet:-</a:t>
            </a:r>
            <a:r>
              <a:rPr lang="en-US" sz="1500" dirty="0"/>
              <a:t>Prophet, designed and pioneered by Facebook, is a time series forecasting library that requires no data preprocessing and is extremely simple to implement. The input for Prophet is a </a:t>
            </a:r>
            <a:r>
              <a:rPr lang="en-US" sz="1500" dirty="0" err="1"/>
              <a:t>dataframe</a:t>
            </a:r>
            <a:r>
              <a:rPr lang="en-US" sz="1500" dirty="0"/>
              <a:t> with two columns: date and target (ds and y).</a:t>
            </a:r>
          </a:p>
          <a:p>
            <a:pPr lvl="1"/>
            <a:r>
              <a:rPr lang="en-US" sz="1500" dirty="0"/>
              <a:t>Prophet tries to capture the seasonality in the past data and works well when the dataset is large.</a:t>
            </a:r>
          </a:p>
          <a:p>
            <a:endParaRPr lang="en-US" sz="1500" b="1" dirty="0"/>
          </a:p>
          <a:p>
            <a:endParaRPr lang="en-US" sz="1500" dirty="0"/>
          </a:p>
        </p:txBody>
      </p:sp>
    </p:spTree>
    <p:extLst>
      <p:ext uri="{BB962C8B-B14F-4D97-AF65-F5344CB8AC3E}">
        <p14:creationId xmlns:p14="http://schemas.microsoft.com/office/powerpoint/2010/main" val="478112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587DC3-A306-4DA2-9796-482BA8D6683C}"/>
              </a:ext>
            </a:extLst>
          </p:cNvPr>
          <p:cNvSpPr>
            <a:spLocks noGrp="1"/>
          </p:cNvSpPr>
          <p:nvPr>
            <p:ph type="title"/>
          </p:nvPr>
        </p:nvSpPr>
        <p:spPr>
          <a:xfrm>
            <a:off x="1288064" y="1284731"/>
            <a:ext cx="9637776" cy="1430696"/>
          </a:xfrm>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02B6F70C-71DA-462E-89F3-A07D8EC555CD}"/>
              </a:ext>
            </a:extLst>
          </p:cNvPr>
          <p:cNvSpPr>
            <a:spLocks noGrp="1"/>
          </p:cNvSpPr>
          <p:nvPr>
            <p:ph idx="1"/>
          </p:nvPr>
        </p:nvSpPr>
        <p:spPr>
          <a:xfrm>
            <a:off x="1288064" y="2853879"/>
            <a:ext cx="9637776" cy="2714771"/>
          </a:xfrm>
        </p:spPr>
        <p:txBody>
          <a:bodyPr>
            <a:normAutofit/>
          </a:bodyPr>
          <a:lstStyle/>
          <a:p>
            <a:r>
              <a:rPr lang="en-US" sz="2000">
                <a:hlinkClick r:id="rId2"/>
              </a:rPr>
              <a:t>https://dspace.mit.edu/bitstream/handle/1721.1/117612/Chan_Kharfan_2018_Capstone.pdf?sequence=1&amp;isAllowed=y</a:t>
            </a:r>
            <a:r>
              <a:rPr lang="en-US" sz="2000"/>
              <a:t> (2011)</a:t>
            </a:r>
          </a:p>
          <a:p>
            <a:r>
              <a:rPr lang="en-US" sz="2000">
                <a:hlinkClick r:id="rId3"/>
              </a:rPr>
              <a:t>https://www.semanticscholar.org/paper/Application-of-machine-learning-techniques-for-Carbonneau-Laframboise/1edfaf279f01d6ea3469b20c57cff6fa69dec219</a:t>
            </a:r>
            <a:r>
              <a:rPr lang="en-US" sz="2000"/>
              <a:t> (2008)</a:t>
            </a:r>
          </a:p>
          <a:p>
            <a:r>
              <a:rPr lang="en-US" sz="2000">
                <a:hlinkClick r:id="rId4"/>
              </a:rPr>
              <a:t>https://ieeexplore.ieee.org/document/7281443</a:t>
            </a:r>
            <a:r>
              <a:rPr lang="en-US" sz="2000"/>
              <a:t> (2015)</a:t>
            </a:r>
          </a:p>
        </p:txBody>
      </p:sp>
    </p:spTree>
    <p:extLst>
      <p:ext uri="{BB962C8B-B14F-4D97-AF65-F5344CB8AC3E}">
        <p14:creationId xmlns:p14="http://schemas.microsoft.com/office/powerpoint/2010/main" val="1895167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406</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Demand Forecasting</vt:lpstr>
      <vt:lpstr>Techniques of Demand Forecasting</vt:lpstr>
      <vt:lpstr>What we are doing..?</vt:lpstr>
      <vt:lpstr>Machine Learning Algorithms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 Forecasting</dc:title>
  <dc:creator>satish kumar</dc:creator>
  <cp:lastModifiedBy>satish kumar</cp:lastModifiedBy>
  <cp:revision>1</cp:revision>
  <dcterms:created xsi:type="dcterms:W3CDTF">2019-09-11T22:48:25Z</dcterms:created>
  <dcterms:modified xsi:type="dcterms:W3CDTF">2019-09-11T22:48:45Z</dcterms:modified>
</cp:coreProperties>
</file>