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04" r:id="rId5"/>
    <p:sldId id="40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E10365-A6E2-CD43-8672-2DFB1E30EA9E}">
          <p14:sldIdLst>
            <p14:sldId id="404"/>
            <p14:sldId id="405"/>
          </p14:sldIdLst>
        </p14:section>
        <p14:section name="PROTO" id="{E744C3FA-8263-894A-ADEA-A816292751C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05292"/>
    <a:srgbClr val="595959"/>
    <a:srgbClr val="3F3F3F"/>
    <a:srgbClr val="0F4072"/>
    <a:srgbClr val="94A51F"/>
    <a:srgbClr val="145391"/>
    <a:srgbClr val="789140"/>
    <a:srgbClr val="D75434"/>
    <a:srgbClr val="BCD0E1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6" autoAdjust="0"/>
    <p:restoredTop sz="85935" autoAdjust="0"/>
  </p:normalViewPr>
  <p:slideViewPr>
    <p:cSldViewPr snapToGrid="0">
      <p:cViewPr>
        <p:scale>
          <a:sx n="170" d="100"/>
          <a:sy n="170" d="100"/>
        </p:scale>
        <p:origin x="-608" y="-624"/>
      </p:cViewPr>
      <p:guideLst>
        <p:guide orient="horz" pos="1235"/>
        <p:guide pos="260"/>
        <p:guide pos="2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6F82-9C3B-D94C-B8A5-8C242441ECEE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FCA7E-53B4-8F45-84A7-BDBCF797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15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F8F8-5C7E-8A49-B818-2E8D2FCCE7E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13475-B196-5D47-89F1-8FD631FB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91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E4E4E5"/>
              </a:gs>
              <a:gs pos="26000">
                <a:schemeClr val="bg1"/>
              </a:gs>
              <a:gs pos="100000">
                <a:srgbClr val="E4E4E5"/>
              </a:gs>
              <a:gs pos="74000">
                <a:schemeClr val="bg1"/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73160" y="419623"/>
            <a:ext cx="7402524" cy="6759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76710" y="1270002"/>
            <a:ext cx="7390580" cy="332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lowchart: Off-page Connector 25"/>
          <p:cNvSpPr/>
          <p:nvPr userDrawn="1"/>
        </p:nvSpPr>
        <p:spPr>
          <a:xfrm>
            <a:off x="8056880" y="144657"/>
            <a:ext cx="220749" cy="200783"/>
          </a:xfrm>
          <a:prstGeom prst="flowChartOffpageConnector">
            <a:avLst/>
          </a:prstGeom>
          <a:solidFill>
            <a:srgbClr val="02519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C177F7-13D1-B34C-9EAB-E0238424D051}" type="slidenum">
              <a:rPr lang="en-US" sz="900" smtClean="0">
                <a:latin typeface="Arial"/>
                <a:cs typeface="Arial"/>
              </a:rPr>
              <a:pPr/>
              <a:t>‹#›</a:t>
            </a:fld>
            <a:endParaRPr lang="en-US" sz="1050" b="1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850" b="58266"/>
          <a:stretch/>
        </p:blipFill>
        <p:spPr>
          <a:xfrm>
            <a:off x="8419554" y="4693844"/>
            <a:ext cx="491613" cy="2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850" b="58266"/>
          <a:stretch/>
        </p:blipFill>
        <p:spPr>
          <a:xfrm>
            <a:off x="8069089" y="4399936"/>
            <a:ext cx="820912" cy="359917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63676" y="1200151"/>
            <a:ext cx="8023124" cy="2183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9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xmlns:p14="http://schemas.microsoft.com/office/powerpoint/2010/main"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0286"/>
            <a:ext cx="7772400" cy="1021556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514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49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Off-page Connector 25"/>
          <p:cNvSpPr/>
          <p:nvPr userDrawn="1"/>
        </p:nvSpPr>
        <p:spPr>
          <a:xfrm>
            <a:off x="8022167" y="144656"/>
            <a:ext cx="255462" cy="215177"/>
          </a:xfrm>
          <a:prstGeom prst="flowChartOffpageConnector">
            <a:avLst/>
          </a:prstGeom>
          <a:solidFill>
            <a:srgbClr val="02519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C177F7-13D1-B34C-9EAB-E0238424D051}" type="slidenum">
              <a:rPr lang="en-US" sz="1050" smtClean="0">
                <a:latin typeface="Arial"/>
                <a:cs typeface="Arial"/>
              </a:rPr>
              <a:pPr/>
              <a:t>‹#›</a:t>
            </a:fld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3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96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" y="1"/>
            <a:ext cx="9144002" cy="29995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2" y="3422979"/>
            <a:ext cx="291892" cy="540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79519" y="3355098"/>
            <a:ext cx="7332133" cy="3565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479518" y="3736221"/>
            <a:ext cx="4841875" cy="396478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57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" y="0"/>
            <a:ext cx="9144002" cy="2712082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5192" y="582938"/>
            <a:ext cx="3826931" cy="9930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marL="0" indent="0">
              <a:lnSpc>
                <a:spcPts val="3720"/>
              </a:lnSpc>
              <a:spcBef>
                <a:spcPts val="0"/>
              </a:spcBef>
            </a:pPr>
            <a:r>
              <a:rPr lang="en-US" sz="3600" b="1" kern="0" spc="-20" dirty="0" smtClean="0">
                <a:solidFill>
                  <a:schemeClr val="bg1"/>
                </a:solidFill>
                <a:effectLst>
                  <a:innerShdw blurRad="12700" dist="127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Franchise" pitchFamily="49" charset="0"/>
                <a:cs typeface="Arial"/>
              </a:rPr>
              <a:t>GEOSPATIAL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123953" y="3001567"/>
            <a:ext cx="6865505" cy="1593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756727" y="1691663"/>
            <a:ext cx="3710132" cy="456009"/>
          </a:xfrm>
        </p:spPr>
        <p:txBody>
          <a:bodyPr/>
          <a:lstStyle>
            <a:lvl1pPr>
              <a:defRPr>
                <a:solidFill>
                  <a:srgbClr val="BCD0E1"/>
                </a:solidFill>
              </a:defRPr>
            </a:lvl1pPr>
            <a:lvl2pPr>
              <a:defRPr>
                <a:solidFill>
                  <a:srgbClr val="BCD0E1"/>
                </a:solidFill>
              </a:defRPr>
            </a:lvl2pPr>
            <a:lvl3pPr>
              <a:defRPr>
                <a:solidFill>
                  <a:srgbClr val="BCD0E1"/>
                </a:solidFill>
              </a:defRPr>
            </a:lvl3pPr>
            <a:lvl4pPr>
              <a:defRPr>
                <a:solidFill>
                  <a:srgbClr val="BCD0E1"/>
                </a:solidFill>
              </a:defRPr>
            </a:lvl4pPr>
            <a:lvl5pPr>
              <a:defRPr>
                <a:solidFill>
                  <a:srgbClr val="BCD0E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8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83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pic>
        <p:nvPicPr>
          <p:cNvPr id="4" name="Picture 3" descr="iStock_000020128515XXLarge.jpg"/>
          <p:cNvPicPr>
            <a:picLocks noChangeAspect="1"/>
          </p:cNvPicPr>
          <p:nvPr userDrawn="1"/>
        </p:nvPicPr>
        <p:blipFill rotWithShape="1">
          <a:blip r:embed="rId2" cstate="screen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83" t="17684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850" b="58266"/>
          <a:stretch/>
        </p:blipFill>
        <p:spPr>
          <a:xfrm>
            <a:off x="8221489" y="4529094"/>
            <a:ext cx="820912" cy="3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20128515XXLarg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83" t="17684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850" b="58266"/>
          <a:stretch/>
        </p:blipFill>
        <p:spPr>
          <a:xfrm>
            <a:off x="8221489" y="4529094"/>
            <a:ext cx="820912" cy="3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xmlns:p14="http://schemas.microsoft.com/office/powerpoint/2010/main" spd="slow" advClick="0" advTm="12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E4E4E5"/>
              </a:gs>
              <a:gs pos="26000">
                <a:schemeClr val="bg1"/>
              </a:gs>
              <a:gs pos="100000">
                <a:srgbClr val="E4E4E5"/>
              </a:gs>
              <a:gs pos="74000">
                <a:schemeClr val="bg1"/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352028"/>
            <a:ext cx="7332133" cy="675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270002"/>
            <a:ext cx="7332133" cy="332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7244292" y="4634460"/>
            <a:ext cx="250825" cy="94702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3" r:id="rId3"/>
    <p:sldLayoutId id="2147483655" r:id="rId4"/>
    <p:sldLayoutId id="2147483664" r:id="rId5"/>
    <p:sldLayoutId id="2147483665" r:id="rId6"/>
    <p:sldLayoutId id="2147483666" r:id="rId7"/>
    <p:sldLayoutId id="2147483672" r:id="rId8"/>
    <p:sldLayoutId id="2147483670" r:id="rId9"/>
    <p:sldLayoutId id="2147483669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337" y="5428894"/>
            <a:ext cx="1908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A6A6A6"/>
                </a:solidFill>
                <a:latin typeface="Arial"/>
                <a:cs typeface="Arial"/>
              </a:rPr>
              <a:t>DC             RI              MA            PA             NY</a:t>
            </a:r>
            <a:endParaRPr lang="en-US" sz="6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54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476918"/>
            <a:ext cx="1785471" cy="4666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77" name="Group 76"/>
          <p:cNvGrpSpPr/>
          <p:nvPr/>
        </p:nvGrpSpPr>
        <p:grpSpPr>
          <a:xfrm rot="16200000">
            <a:off x="6602519" y="2710221"/>
            <a:ext cx="1775463" cy="2170936"/>
            <a:chOff x="6527148" y="794961"/>
            <a:chExt cx="1192394" cy="1527696"/>
          </a:xfrm>
        </p:grpSpPr>
        <p:sp>
          <p:nvSpPr>
            <p:cNvPr id="16" name="Rectangle 15"/>
            <p:cNvSpPr/>
            <p:nvPr/>
          </p:nvSpPr>
          <p:spPr>
            <a:xfrm>
              <a:off x="6530037" y="794961"/>
              <a:ext cx="892909" cy="110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2693" y="914087"/>
              <a:ext cx="1184191" cy="108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32694" y="1124819"/>
              <a:ext cx="892909" cy="110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35350" y="1243945"/>
              <a:ext cx="1184191" cy="108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27148" y="1424279"/>
              <a:ext cx="892909" cy="110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29804" y="1543405"/>
              <a:ext cx="1184191" cy="108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27148" y="1745921"/>
              <a:ext cx="892909" cy="110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29804" y="1865047"/>
              <a:ext cx="1184191" cy="108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32695" y="2095290"/>
              <a:ext cx="892909" cy="110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35351" y="2214416"/>
              <a:ext cx="1184191" cy="108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1551" y="62984"/>
            <a:ext cx="192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RECALL.IT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121649" y="608105"/>
            <a:ext cx="2490694" cy="295835"/>
            <a:chOff x="3600825" y="3566458"/>
            <a:chExt cx="2490694" cy="295835"/>
          </a:xfrm>
        </p:grpSpPr>
        <p:grpSp>
          <p:nvGrpSpPr>
            <p:cNvPr id="63" name="Group 62"/>
            <p:cNvGrpSpPr/>
            <p:nvPr/>
          </p:nvGrpSpPr>
          <p:grpSpPr>
            <a:xfrm>
              <a:off x="4437530" y="3570940"/>
              <a:ext cx="814294" cy="291353"/>
              <a:chOff x="3466354" y="3600823"/>
              <a:chExt cx="814294" cy="291353"/>
            </a:xfrm>
          </p:grpSpPr>
          <p:sp>
            <p:nvSpPr>
              <p:cNvPr id="62" name="Round Same Side Corner Rectangle 61"/>
              <p:cNvSpPr/>
              <p:nvPr/>
            </p:nvSpPr>
            <p:spPr>
              <a:xfrm>
                <a:off x="3466354" y="3600823"/>
                <a:ext cx="814294" cy="291353"/>
              </a:xfrm>
              <a:prstGeom prst="round2Same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41057" y="3639705"/>
                <a:ext cx="6574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A6A6A6"/>
                    </a:solidFill>
                    <a:latin typeface="Arial"/>
                    <a:cs typeface="Arial"/>
                  </a:rPr>
                  <a:t>CLASS 2</a:t>
                </a:r>
                <a:endParaRPr lang="en-US" sz="800" dirty="0">
                  <a:solidFill>
                    <a:srgbClr val="A6A6A6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600825" y="3570940"/>
              <a:ext cx="814294" cy="291353"/>
              <a:chOff x="3466354" y="3600823"/>
              <a:chExt cx="814294" cy="291353"/>
            </a:xfrm>
          </p:grpSpPr>
          <p:sp>
            <p:nvSpPr>
              <p:cNvPr id="65" name="Round Same Side Corner Rectangle 64"/>
              <p:cNvSpPr/>
              <p:nvPr/>
            </p:nvSpPr>
            <p:spPr>
              <a:xfrm>
                <a:off x="3466354" y="3600823"/>
                <a:ext cx="814294" cy="291353"/>
              </a:xfrm>
              <a:prstGeom prst="round2SameRect">
                <a:avLst/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541057" y="3639705"/>
                <a:ext cx="6574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A6A6A6"/>
                    </a:solidFill>
                    <a:latin typeface="Arial"/>
                    <a:cs typeface="Arial"/>
                  </a:rPr>
                  <a:t>CLASS 1</a:t>
                </a:r>
                <a:endParaRPr lang="en-US" sz="800" dirty="0">
                  <a:solidFill>
                    <a:srgbClr val="A6A6A6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277225" y="3566458"/>
              <a:ext cx="814294" cy="291353"/>
              <a:chOff x="3466354" y="3600823"/>
              <a:chExt cx="814294" cy="291353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3466354" y="3600823"/>
                <a:ext cx="814294" cy="291353"/>
              </a:xfrm>
              <a:prstGeom prst="round2Same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41057" y="3639705"/>
                <a:ext cx="6574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A6A6A6"/>
                    </a:solidFill>
                    <a:latin typeface="Arial"/>
                    <a:cs typeface="Arial"/>
                  </a:rPr>
                  <a:t>CLASS 3</a:t>
                </a:r>
                <a:endParaRPr lang="en-US" sz="800" dirty="0">
                  <a:solidFill>
                    <a:srgbClr val="A6A6A6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72" name="Rectangle 71"/>
          <p:cNvSpPr/>
          <p:nvPr/>
        </p:nvSpPr>
        <p:spPr>
          <a:xfrm>
            <a:off x="231588" y="664882"/>
            <a:ext cx="1240118" cy="1479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#FDA RECALLS TWITTER FEED</a:t>
            </a:r>
            <a:endParaRPr lang="en-US" sz="700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05177" y="1086615"/>
            <a:ext cx="24727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CLASS I DRUG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 dangerous or defective product that predictably could cause serious health problems or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death.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 descr="Screen Shot 2015-06-23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70" y="2136588"/>
            <a:ext cx="3776607" cy="2528793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2091765" y="2151530"/>
            <a:ext cx="3966882" cy="27641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094754" y="1048870"/>
            <a:ext cx="4001245" cy="557305"/>
            <a:chOff x="2094754" y="989106"/>
            <a:chExt cx="4001245" cy="557305"/>
          </a:xfrm>
        </p:grpSpPr>
        <p:sp>
          <p:nvSpPr>
            <p:cNvPr id="79" name="Rectangle 78"/>
            <p:cNvSpPr/>
            <p:nvPr/>
          </p:nvSpPr>
          <p:spPr>
            <a:xfrm>
              <a:off x="2241176" y="1038349"/>
              <a:ext cx="3854823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ONGOING                        COMPLETED    	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9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         TERMINATED</a:t>
              </a:r>
            </a:p>
            <a:p>
              <a:r>
                <a:rPr lang="en-US" sz="9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 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286 	           14 	                    1 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94754" y="989106"/>
              <a:ext cx="3956422" cy="5573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2136588" y="903942"/>
            <a:ext cx="6783294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58647" y="2154519"/>
            <a:ext cx="2864224" cy="27611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085282" y="1888791"/>
            <a:ext cx="2090779" cy="202974"/>
            <a:chOff x="2167456" y="1873850"/>
            <a:chExt cx="2090779" cy="202974"/>
          </a:xfrm>
        </p:grpSpPr>
        <p:sp>
          <p:nvSpPr>
            <p:cNvPr id="8" name="Rounded Rectangle 7"/>
            <p:cNvSpPr/>
            <p:nvPr/>
          </p:nvSpPr>
          <p:spPr>
            <a:xfrm>
              <a:off x="2167456" y="1894977"/>
              <a:ext cx="2090779" cy="174377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" name="Rounded Rectangle 42"/>
            <p:cNvSpPr/>
            <p:nvPr/>
          </p:nvSpPr>
          <p:spPr>
            <a:xfrm>
              <a:off x="3406590" y="1893890"/>
              <a:ext cx="844175" cy="182934"/>
            </a:xfrm>
            <a:custGeom>
              <a:avLst/>
              <a:gdLst>
                <a:gd name="connsiteX0" fmla="*/ 0 w 723640"/>
                <a:gd name="connsiteY0" fmla="*/ 44370 h 232913"/>
                <a:gd name="connsiteX1" fmla="*/ 44370 w 723640"/>
                <a:gd name="connsiteY1" fmla="*/ 0 h 232913"/>
                <a:gd name="connsiteX2" fmla="*/ 679270 w 723640"/>
                <a:gd name="connsiteY2" fmla="*/ 0 h 232913"/>
                <a:gd name="connsiteX3" fmla="*/ 723640 w 723640"/>
                <a:gd name="connsiteY3" fmla="*/ 44370 h 232913"/>
                <a:gd name="connsiteX4" fmla="*/ 723640 w 723640"/>
                <a:gd name="connsiteY4" fmla="*/ 188543 h 232913"/>
                <a:gd name="connsiteX5" fmla="*/ 679270 w 723640"/>
                <a:gd name="connsiteY5" fmla="*/ 232913 h 232913"/>
                <a:gd name="connsiteX6" fmla="*/ 44370 w 723640"/>
                <a:gd name="connsiteY6" fmla="*/ 232913 h 232913"/>
                <a:gd name="connsiteX7" fmla="*/ 0 w 723640"/>
                <a:gd name="connsiteY7" fmla="*/ 188543 h 232913"/>
                <a:gd name="connsiteX8" fmla="*/ 0 w 723640"/>
                <a:gd name="connsiteY8" fmla="*/ 44370 h 232913"/>
                <a:gd name="connsiteX0" fmla="*/ 0 w 723640"/>
                <a:gd name="connsiteY0" fmla="*/ 188543 h 232913"/>
                <a:gd name="connsiteX1" fmla="*/ 44370 w 723640"/>
                <a:gd name="connsiteY1" fmla="*/ 0 h 232913"/>
                <a:gd name="connsiteX2" fmla="*/ 679270 w 723640"/>
                <a:gd name="connsiteY2" fmla="*/ 0 h 232913"/>
                <a:gd name="connsiteX3" fmla="*/ 723640 w 723640"/>
                <a:gd name="connsiteY3" fmla="*/ 44370 h 232913"/>
                <a:gd name="connsiteX4" fmla="*/ 723640 w 723640"/>
                <a:gd name="connsiteY4" fmla="*/ 188543 h 232913"/>
                <a:gd name="connsiteX5" fmla="*/ 679270 w 723640"/>
                <a:gd name="connsiteY5" fmla="*/ 232913 h 232913"/>
                <a:gd name="connsiteX6" fmla="*/ 44370 w 723640"/>
                <a:gd name="connsiteY6" fmla="*/ 232913 h 232913"/>
                <a:gd name="connsiteX7" fmla="*/ 0 w 723640"/>
                <a:gd name="connsiteY7" fmla="*/ 188543 h 232913"/>
                <a:gd name="connsiteX0" fmla="*/ 0 w 679270"/>
                <a:gd name="connsiteY0" fmla="*/ 232913 h 232913"/>
                <a:gd name="connsiteX1" fmla="*/ 0 w 679270"/>
                <a:gd name="connsiteY1" fmla="*/ 0 h 232913"/>
                <a:gd name="connsiteX2" fmla="*/ 634900 w 679270"/>
                <a:gd name="connsiteY2" fmla="*/ 0 h 232913"/>
                <a:gd name="connsiteX3" fmla="*/ 679270 w 679270"/>
                <a:gd name="connsiteY3" fmla="*/ 44370 h 232913"/>
                <a:gd name="connsiteX4" fmla="*/ 679270 w 679270"/>
                <a:gd name="connsiteY4" fmla="*/ 188543 h 232913"/>
                <a:gd name="connsiteX5" fmla="*/ 634900 w 679270"/>
                <a:gd name="connsiteY5" fmla="*/ 232913 h 232913"/>
                <a:gd name="connsiteX6" fmla="*/ 0 w 679270"/>
                <a:gd name="connsiteY6" fmla="*/ 232913 h 232913"/>
                <a:gd name="connsiteX0" fmla="*/ 0 w 679270"/>
                <a:gd name="connsiteY0" fmla="*/ 232913 h 232913"/>
                <a:gd name="connsiteX1" fmla="*/ 0 w 679270"/>
                <a:gd name="connsiteY1" fmla="*/ 0 h 232913"/>
                <a:gd name="connsiteX2" fmla="*/ 634900 w 679270"/>
                <a:gd name="connsiteY2" fmla="*/ 0 h 232913"/>
                <a:gd name="connsiteX3" fmla="*/ 679270 w 679270"/>
                <a:gd name="connsiteY3" fmla="*/ 44370 h 232913"/>
                <a:gd name="connsiteX4" fmla="*/ 679270 w 679270"/>
                <a:gd name="connsiteY4" fmla="*/ 188543 h 232913"/>
                <a:gd name="connsiteX5" fmla="*/ 634900 w 679270"/>
                <a:gd name="connsiteY5" fmla="*/ 232913 h 232913"/>
                <a:gd name="connsiteX6" fmla="*/ 0 w 679270"/>
                <a:gd name="connsiteY6" fmla="*/ 232913 h 232913"/>
                <a:gd name="connsiteX0" fmla="*/ 47029 w 726299"/>
                <a:gd name="connsiteY0" fmla="*/ 232913 h 232913"/>
                <a:gd name="connsiteX1" fmla="*/ 47029 w 726299"/>
                <a:gd name="connsiteY1" fmla="*/ 0 h 232913"/>
                <a:gd name="connsiteX2" fmla="*/ 681929 w 726299"/>
                <a:gd name="connsiteY2" fmla="*/ 0 h 232913"/>
                <a:gd name="connsiteX3" fmla="*/ 726299 w 726299"/>
                <a:gd name="connsiteY3" fmla="*/ 44370 h 232913"/>
                <a:gd name="connsiteX4" fmla="*/ 726299 w 726299"/>
                <a:gd name="connsiteY4" fmla="*/ 188543 h 232913"/>
                <a:gd name="connsiteX5" fmla="*/ 681929 w 726299"/>
                <a:gd name="connsiteY5" fmla="*/ 232913 h 232913"/>
                <a:gd name="connsiteX6" fmla="*/ 47029 w 726299"/>
                <a:gd name="connsiteY6" fmla="*/ 232913 h 232913"/>
                <a:gd name="connsiteX0" fmla="*/ 0 w 679270"/>
                <a:gd name="connsiteY0" fmla="*/ 232913 h 232913"/>
                <a:gd name="connsiteX1" fmla="*/ 0 w 679270"/>
                <a:gd name="connsiteY1" fmla="*/ 0 h 232913"/>
                <a:gd name="connsiteX2" fmla="*/ 634900 w 679270"/>
                <a:gd name="connsiteY2" fmla="*/ 0 h 232913"/>
                <a:gd name="connsiteX3" fmla="*/ 679270 w 679270"/>
                <a:gd name="connsiteY3" fmla="*/ 44370 h 232913"/>
                <a:gd name="connsiteX4" fmla="*/ 679270 w 679270"/>
                <a:gd name="connsiteY4" fmla="*/ 188543 h 232913"/>
                <a:gd name="connsiteX5" fmla="*/ 634900 w 679270"/>
                <a:gd name="connsiteY5" fmla="*/ 232913 h 232913"/>
                <a:gd name="connsiteX6" fmla="*/ 0 w 679270"/>
                <a:gd name="connsiteY6" fmla="*/ 232913 h 23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270" h="232913">
                  <a:moveTo>
                    <a:pt x="0" y="232913"/>
                  </a:moveTo>
                  <a:lnTo>
                    <a:pt x="0" y="0"/>
                  </a:lnTo>
                  <a:lnTo>
                    <a:pt x="634900" y="0"/>
                  </a:lnTo>
                  <a:cubicBezTo>
                    <a:pt x="659405" y="0"/>
                    <a:pt x="679270" y="19865"/>
                    <a:pt x="679270" y="44370"/>
                  </a:cubicBezTo>
                  <a:lnTo>
                    <a:pt x="679270" y="188543"/>
                  </a:lnTo>
                  <a:cubicBezTo>
                    <a:pt x="679270" y="213048"/>
                    <a:pt x="659405" y="232913"/>
                    <a:pt x="634900" y="232913"/>
                  </a:cubicBezTo>
                  <a:lnTo>
                    <a:pt x="0" y="2329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190329" y="1873850"/>
              <a:ext cx="197826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A6A6A6"/>
                  </a:solidFill>
                  <a:latin typeface="Arial"/>
                  <a:cs typeface="Arial"/>
                </a:rPr>
                <a:t>VISUAL (ONGOING)             DATA (ALL)</a:t>
              </a:r>
              <a:endParaRPr lang="en-US" sz="700" dirty="0">
                <a:solidFill>
                  <a:srgbClr val="A6A6A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989994" y="2287721"/>
            <a:ext cx="11464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 smtClean="0">
                <a:solidFill>
                  <a:srgbClr val="A6A6A6"/>
                </a:solidFill>
                <a:latin typeface="Arial"/>
                <a:cs typeface="Arial"/>
              </a:rPr>
              <a:t>CITY AND STATE INFO</a:t>
            </a:r>
            <a:endParaRPr lang="en-US" sz="7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380973" y="100106"/>
            <a:ext cx="3576501" cy="280895"/>
            <a:chOff x="1899679" y="100105"/>
            <a:chExt cx="3576501" cy="280895"/>
          </a:xfrm>
        </p:grpSpPr>
        <p:sp>
          <p:nvSpPr>
            <p:cNvPr id="40" name="TextBox 39"/>
            <p:cNvSpPr txBox="1"/>
            <p:nvPr/>
          </p:nvSpPr>
          <p:spPr>
            <a:xfrm>
              <a:off x="1899679" y="112058"/>
              <a:ext cx="3576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     FOODS                DRUGS               DEVICES	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3312551" y="146858"/>
              <a:ext cx="0" cy="180877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2495176" y="104588"/>
              <a:ext cx="276412" cy="276412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506694" y="100105"/>
              <a:ext cx="276412" cy="276412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492811" y="100106"/>
              <a:ext cx="276412" cy="276412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63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337" y="5428894"/>
            <a:ext cx="1908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A6A6A6"/>
                </a:solidFill>
                <a:latin typeface="Arial"/>
                <a:cs typeface="Arial"/>
              </a:rPr>
              <a:t>DC             RI              MA            PA             NY</a:t>
            </a:r>
            <a:endParaRPr lang="en-US" sz="600" dirty="0">
              <a:solidFill>
                <a:srgbClr val="A6A6A6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476918"/>
            <a:ext cx="1785471" cy="4666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1588" y="664882"/>
            <a:ext cx="1240118" cy="1479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FDA RECALLS TWITTER FEED</a:t>
            </a:r>
            <a:endParaRPr lang="en-US" sz="700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17076"/>
              </p:ext>
            </p:extLst>
          </p:nvPr>
        </p:nvGraphicFramePr>
        <p:xfrm>
          <a:off x="2046941" y="218514"/>
          <a:ext cx="6096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46953"/>
                <a:gridCol w="572247"/>
                <a:gridCol w="609600"/>
                <a:gridCol w="609600"/>
                <a:gridCol w="609600"/>
                <a:gridCol w="609600"/>
              </a:tblGrid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296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3094"/>
      </p:ext>
    </p:extLst>
  </p:cSld>
  <p:clrMapOvr>
    <a:masterClrMapping/>
  </p:clrMapOvr>
</p:sld>
</file>

<file path=ppt/theme/theme1.xml><?xml version="1.0" encoding="utf-8"?>
<a:theme xmlns:a="http://schemas.openxmlformats.org/drawingml/2006/main" name="ntc_dec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63D55FD0D6E34BB41876D3D60F7E3A" ma:contentTypeVersion="0" ma:contentTypeDescription="Create a new document." ma:contentTypeScope="" ma:versionID="ede95c41187147a5d760b444e932794f">
  <xsd:schema xmlns:xsd="http://www.w3.org/2001/XMLSchema" xmlns:xs="http://www.w3.org/2001/XMLSchema" xmlns:p="http://schemas.microsoft.com/office/2006/metadata/properties" xmlns:ns2="5bfbce17-f26d-44f9-8e31-c5d7b8cfa36b" targetNamespace="http://schemas.microsoft.com/office/2006/metadata/properties" ma:root="true" ma:fieldsID="3e47874679076399b7a2314a3e731650" ns2:_="">
    <xsd:import namespace="5bfbce17-f26d-44f9-8e31-c5d7b8cfa36b"/>
    <xsd:element name="properties">
      <xsd:complexType>
        <xsd:sequence>
          <xsd:element name="documentManagement">
            <xsd:complexType>
              <xsd:all>
                <xsd:element ref="ns2:Document_x0020_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bce17-f26d-44f9-8e31-c5d7b8cfa36b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8" nillable="true" ma:displayName="Document Category" ma:default="Enter Choice #1" ma:format="Dropdown" ma:internalName="Document_x0020_Category">
      <xsd:simpleType>
        <xsd:restriction base="dms:Choice">
          <xsd:enumeration value="Enter Choice #1"/>
          <xsd:enumeration value="Enter Choice #2"/>
          <xsd:enumeration value="Enter Choice #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Category xmlns="5bfbce17-f26d-44f9-8e31-c5d7b8cfa36b">Enter Choice #1</Document_x0020_Category>
  </documentManagement>
</p:properties>
</file>

<file path=customXml/itemProps1.xml><?xml version="1.0" encoding="utf-8"?>
<ds:datastoreItem xmlns:ds="http://schemas.openxmlformats.org/officeDocument/2006/customXml" ds:itemID="{3CAFFAD1-61B0-45A2-9AAD-23BC93433D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fbce17-f26d-44f9-8e31-c5d7b8cfa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B05D38-26E6-470D-8AD1-4D1404F85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45AE3-C25C-42CA-8E4C-47FD8166B274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bfbce17-f26d-44f9-8e31-c5d7b8cfa3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ntc_decks.potx</Template>
  <TotalTime>18902</TotalTime>
  <Words>63</Words>
  <Application>Microsoft Macintosh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ntc_decks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NTC_Slide Decks</dc:title>
  <dc:subject/>
  <dc:creator/>
  <cp:keywords/>
  <dc:description/>
  <cp:lastModifiedBy>Pharley</cp:lastModifiedBy>
  <cp:revision>1852</cp:revision>
  <cp:lastPrinted>2014-01-27T18:23:36Z</cp:lastPrinted>
  <dcterms:created xsi:type="dcterms:W3CDTF">2011-12-22T13:41:13Z</dcterms:created>
  <dcterms:modified xsi:type="dcterms:W3CDTF">2015-06-23T14:38:28Z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0x0101002863D55FD0D6E34BB41876D3D60F7E3A</vt:lpwstr>
  </property>
</Properties>
</file>