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5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4288-C0D1-41B7-8B3C-2B099A4B1A2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DCA6-7030-4B2F-8FA6-449768C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1864678"/>
            <a:ext cx="9144000" cy="1655762"/>
          </a:xfrm>
        </p:spPr>
        <p:txBody>
          <a:bodyPr/>
          <a:lstStyle/>
          <a:p>
            <a:r>
              <a:rPr lang="en-US" dirty="0" smtClean="0"/>
              <a:t>OBD DATA GATHERING – BAKKEN</a:t>
            </a:r>
          </a:p>
          <a:p>
            <a:endParaRPr lang="en-US" dirty="0"/>
          </a:p>
          <a:p>
            <a:r>
              <a:rPr lang="en-US" dirty="0" smtClean="0"/>
              <a:t>Automation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3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PDSWDX – OBD Data Gathering Workflow Diagram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047222"/>
            <a:ext cx="10763795" cy="5484207"/>
          </a:xfrm>
        </p:spPr>
      </p:pic>
    </p:spTree>
    <p:extLst>
      <p:ext uri="{BB962C8B-B14F-4D97-AF65-F5344CB8AC3E}">
        <p14:creationId xmlns:p14="http://schemas.microsoft.com/office/powerpoint/2010/main" val="116853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-71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OBD Automation API &amp; Software Requirements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254034"/>
            <a:ext cx="10254343" cy="5434149"/>
          </a:xfrm>
        </p:spPr>
      </p:pic>
    </p:spTree>
    <p:extLst>
      <p:ext uri="{BB962C8B-B14F-4D97-AF65-F5344CB8AC3E}">
        <p14:creationId xmlns:p14="http://schemas.microsoft.com/office/powerpoint/2010/main" val="269432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6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PDSWDX – OBD Data Gathering Workflow Diagram</vt:lpstr>
      <vt:lpstr>OBD Automation API &amp; Software Requirements</vt:lpstr>
      <vt:lpstr>Thank You ..</vt:lpstr>
    </vt:vector>
  </TitlesOfParts>
  <Company>ExxonMobil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Satish /CS</dc:creator>
  <cp:lastModifiedBy>Kumar, Satish /CS</cp:lastModifiedBy>
  <cp:revision>3</cp:revision>
  <dcterms:created xsi:type="dcterms:W3CDTF">2024-07-02T11:23:19Z</dcterms:created>
  <dcterms:modified xsi:type="dcterms:W3CDTF">2024-07-02T11:28:31Z</dcterms:modified>
</cp:coreProperties>
</file>