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65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9A2E9-E4FE-4086-B981-544B5236D6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344017-F483-444C-B291-35D46C746A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project aims to detect the number of faces and capture the images of the faces that comes before the camera.</a:t>
          </a:r>
        </a:p>
      </dgm:t>
    </dgm:pt>
    <dgm:pt modelId="{B9650622-AEFC-4C23-AB63-EC741B709A21}" type="parTrans" cxnId="{4F32C8E1-EB8E-435E-8F7A-1F328CD2213A}">
      <dgm:prSet/>
      <dgm:spPr/>
      <dgm:t>
        <a:bodyPr/>
        <a:lstStyle/>
        <a:p>
          <a:endParaRPr lang="en-US"/>
        </a:p>
      </dgm:t>
    </dgm:pt>
    <dgm:pt modelId="{ADFE3457-FDDD-41E7-AB99-F33060757E65}" type="sibTrans" cxnId="{4F32C8E1-EB8E-435E-8F7A-1F328CD2213A}">
      <dgm:prSet/>
      <dgm:spPr/>
      <dgm:t>
        <a:bodyPr/>
        <a:lstStyle/>
        <a:p>
          <a:endParaRPr lang="en-US"/>
        </a:p>
      </dgm:t>
    </dgm:pt>
    <dgm:pt modelId="{F5AEE53B-CD01-4916-BFE2-31BEC8BDF4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objective of our project is to design software that can detect human faces.</a:t>
          </a:r>
        </a:p>
      </dgm:t>
    </dgm:pt>
    <dgm:pt modelId="{3705E589-1E70-4803-8BEA-267FB5B967F6}" type="parTrans" cxnId="{1A32755E-E605-416D-AEDD-16EF6BB0C223}">
      <dgm:prSet/>
      <dgm:spPr/>
      <dgm:t>
        <a:bodyPr/>
        <a:lstStyle/>
        <a:p>
          <a:endParaRPr lang="en-US"/>
        </a:p>
      </dgm:t>
    </dgm:pt>
    <dgm:pt modelId="{0D06A350-7AA5-4A54-ABA6-1C9F8F447205}" type="sibTrans" cxnId="{1A32755E-E605-416D-AEDD-16EF6BB0C223}">
      <dgm:prSet/>
      <dgm:spPr/>
      <dgm:t>
        <a:bodyPr/>
        <a:lstStyle/>
        <a:p>
          <a:endParaRPr lang="en-US"/>
        </a:p>
      </dgm:t>
    </dgm:pt>
    <dgm:pt modelId="{315107AB-057C-4E44-8D5A-5C5F729D93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 the project using Python with necessary libraries</a:t>
          </a:r>
        </a:p>
      </dgm:t>
    </dgm:pt>
    <dgm:pt modelId="{BF2F3D58-7415-43B5-92C9-1F03BF275F8B}" type="parTrans" cxnId="{E08F0349-5185-4E01-A41F-5F08EA6D4F13}">
      <dgm:prSet/>
      <dgm:spPr/>
      <dgm:t>
        <a:bodyPr/>
        <a:lstStyle/>
        <a:p>
          <a:endParaRPr lang="en-US"/>
        </a:p>
      </dgm:t>
    </dgm:pt>
    <dgm:pt modelId="{359444CB-82B5-4E44-891F-4F9379066EBA}" type="sibTrans" cxnId="{E08F0349-5185-4E01-A41F-5F08EA6D4F13}">
      <dgm:prSet/>
      <dgm:spPr/>
      <dgm:t>
        <a:bodyPr/>
        <a:lstStyle/>
        <a:p>
          <a:endParaRPr lang="en-US"/>
        </a:p>
      </dgm:t>
    </dgm:pt>
    <dgm:pt modelId="{B59F6F32-0E87-4C0A-ACBE-81A89545C780}" type="pres">
      <dgm:prSet presAssocID="{F1D9A2E9-E4FE-4086-B981-544B5236D63F}" presName="root" presStyleCnt="0">
        <dgm:presLayoutVars>
          <dgm:dir/>
          <dgm:resizeHandles val="exact"/>
        </dgm:presLayoutVars>
      </dgm:prSet>
      <dgm:spPr/>
    </dgm:pt>
    <dgm:pt modelId="{9E7E2473-57C2-4D77-BC4C-2985C26B1CF9}" type="pres">
      <dgm:prSet presAssocID="{2D344017-F483-444C-B291-35D46C746AB5}" presName="compNode" presStyleCnt="0"/>
      <dgm:spPr/>
    </dgm:pt>
    <dgm:pt modelId="{30AC536F-D00A-470D-821E-721F18E1FC57}" type="pres">
      <dgm:prSet presAssocID="{2D344017-F483-444C-B291-35D46C746A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4C9D7DF-6C88-43AB-94DF-427E8B6BAE65}" type="pres">
      <dgm:prSet presAssocID="{2D344017-F483-444C-B291-35D46C746A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C8BADBA4-77E0-4D2E-8544-1BCFC878BE28}" type="pres">
      <dgm:prSet presAssocID="{2D344017-F483-444C-B291-35D46C746AB5}" presName="spaceRect" presStyleCnt="0"/>
      <dgm:spPr/>
    </dgm:pt>
    <dgm:pt modelId="{2920B161-1811-49A8-9D3D-16B67A0055B1}" type="pres">
      <dgm:prSet presAssocID="{2D344017-F483-444C-B291-35D46C746AB5}" presName="textRect" presStyleLbl="revTx" presStyleIdx="0" presStyleCnt="3">
        <dgm:presLayoutVars>
          <dgm:chMax val="1"/>
          <dgm:chPref val="1"/>
        </dgm:presLayoutVars>
      </dgm:prSet>
      <dgm:spPr/>
    </dgm:pt>
    <dgm:pt modelId="{D76C2DAC-E9CF-4D73-8C91-BC069D329F9B}" type="pres">
      <dgm:prSet presAssocID="{ADFE3457-FDDD-41E7-AB99-F33060757E65}" presName="sibTrans" presStyleCnt="0"/>
      <dgm:spPr/>
    </dgm:pt>
    <dgm:pt modelId="{731A10F1-8261-49EF-BCAD-316DBDF85632}" type="pres">
      <dgm:prSet presAssocID="{F5AEE53B-CD01-4916-BFE2-31BEC8BDF42A}" presName="compNode" presStyleCnt="0"/>
      <dgm:spPr/>
    </dgm:pt>
    <dgm:pt modelId="{32B9838A-0729-4E4F-846E-C36159CB7A80}" type="pres">
      <dgm:prSet presAssocID="{F5AEE53B-CD01-4916-BFE2-31BEC8BDF42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5A8F57-DCD2-4356-9407-C4471BDA1B14}" type="pres">
      <dgm:prSet presAssocID="{F5AEE53B-CD01-4916-BFE2-31BEC8BDF4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AC1B8A8-35FD-4ADF-9BBA-78AE7A12F9E1}" type="pres">
      <dgm:prSet presAssocID="{F5AEE53B-CD01-4916-BFE2-31BEC8BDF42A}" presName="spaceRect" presStyleCnt="0"/>
      <dgm:spPr/>
    </dgm:pt>
    <dgm:pt modelId="{0AB0F498-8FAC-41AB-B201-416806D0B6C9}" type="pres">
      <dgm:prSet presAssocID="{F5AEE53B-CD01-4916-BFE2-31BEC8BDF42A}" presName="textRect" presStyleLbl="revTx" presStyleIdx="1" presStyleCnt="3">
        <dgm:presLayoutVars>
          <dgm:chMax val="1"/>
          <dgm:chPref val="1"/>
        </dgm:presLayoutVars>
      </dgm:prSet>
      <dgm:spPr/>
    </dgm:pt>
    <dgm:pt modelId="{A9C02D8D-285D-42E7-A5E3-577C90B1C8B3}" type="pres">
      <dgm:prSet presAssocID="{0D06A350-7AA5-4A54-ABA6-1C9F8F447205}" presName="sibTrans" presStyleCnt="0"/>
      <dgm:spPr/>
    </dgm:pt>
    <dgm:pt modelId="{6A1415CB-D077-4CA4-8446-9B408EDA84A1}" type="pres">
      <dgm:prSet presAssocID="{315107AB-057C-4E44-8D5A-5C5F729D9366}" presName="compNode" presStyleCnt="0"/>
      <dgm:spPr/>
    </dgm:pt>
    <dgm:pt modelId="{38CE946E-843B-48A1-BE50-2333FEDA4A3E}" type="pres">
      <dgm:prSet presAssocID="{315107AB-057C-4E44-8D5A-5C5F729D936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BEAA895-6CEC-4287-AAFE-923AA69B1805}" type="pres">
      <dgm:prSet presAssocID="{315107AB-057C-4E44-8D5A-5C5F729D93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E474605-891D-4587-8568-B1F6C7B908EC}" type="pres">
      <dgm:prSet presAssocID="{315107AB-057C-4E44-8D5A-5C5F729D9366}" presName="spaceRect" presStyleCnt="0"/>
      <dgm:spPr/>
    </dgm:pt>
    <dgm:pt modelId="{1BEBA63E-5FEF-4D08-87FA-D7180A027A90}" type="pres">
      <dgm:prSet presAssocID="{315107AB-057C-4E44-8D5A-5C5F729D93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429338-4C19-604D-8301-C47888DF2728}" type="presOf" srcId="{F1D9A2E9-E4FE-4086-B981-544B5236D63F}" destId="{B59F6F32-0E87-4C0A-ACBE-81A89545C780}" srcOrd="0" destOrd="0" presId="urn:microsoft.com/office/officeart/2018/5/layout/IconLeafLabelList"/>
    <dgm:cxn modelId="{E08F0349-5185-4E01-A41F-5F08EA6D4F13}" srcId="{F1D9A2E9-E4FE-4086-B981-544B5236D63F}" destId="{315107AB-057C-4E44-8D5A-5C5F729D9366}" srcOrd="2" destOrd="0" parTransId="{BF2F3D58-7415-43B5-92C9-1F03BF275F8B}" sibTransId="{359444CB-82B5-4E44-891F-4F9379066EBA}"/>
    <dgm:cxn modelId="{EF70FE57-1572-604C-8291-1B5D001A7059}" type="presOf" srcId="{315107AB-057C-4E44-8D5A-5C5F729D9366}" destId="{1BEBA63E-5FEF-4D08-87FA-D7180A027A90}" srcOrd="0" destOrd="0" presId="urn:microsoft.com/office/officeart/2018/5/layout/IconLeafLabelList"/>
    <dgm:cxn modelId="{1A32755E-E605-416D-AEDD-16EF6BB0C223}" srcId="{F1D9A2E9-E4FE-4086-B981-544B5236D63F}" destId="{F5AEE53B-CD01-4916-BFE2-31BEC8BDF42A}" srcOrd="1" destOrd="0" parTransId="{3705E589-1E70-4803-8BEA-267FB5B967F6}" sibTransId="{0D06A350-7AA5-4A54-ABA6-1C9F8F447205}"/>
    <dgm:cxn modelId="{1430A879-19FA-8A46-8AB7-56B6626BAB01}" type="presOf" srcId="{2D344017-F483-444C-B291-35D46C746AB5}" destId="{2920B161-1811-49A8-9D3D-16B67A0055B1}" srcOrd="0" destOrd="0" presId="urn:microsoft.com/office/officeart/2018/5/layout/IconLeafLabelList"/>
    <dgm:cxn modelId="{3DFDD87A-8B5E-9A4B-ACEB-9F57574FA285}" type="presOf" srcId="{F5AEE53B-CD01-4916-BFE2-31BEC8BDF42A}" destId="{0AB0F498-8FAC-41AB-B201-416806D0B6C9}" srcOrd="0" destOrd="0" presId="urn:microsoft.com/office/officeart/2018/5/layout/IconLeafLabelList"/>
    <dgm:cxn modelId="{4F32C8E1-EB8E-435E-8F7A-1F328CD2213A}" srcId="{F1D9A2E9-E4FE-4086-B981-544B5236D63F}" destId="{2D344017-F483-444C-B291-35D46C746AB5}" srcOrd="0" destOrd="0" parTransId="{B9650622-AEFC-4C23-AB63-EC741B709A21}" sibTransId="{ADFE3457-FDDD-41E7-AB99-F33060757E65}"/>
    <dgm:cxn modelId="{BB7BFFFA-5F64-0A45-B45D-2B7DE4417D5E}" type="presParOf" srcId="{B59F6F32-0E87-4C0A-ACBE-81A89545C780}" destId="{9E7E2473-57C2-4D77-BC4C-2985C26B1CF9}" srcOrd="0" destOrd="0" presId="urn:microsoft.com/office/officeart/2018/5/layout/IconLeafLabelList"/>
    <dgm:cxn modelId="{6C907527-5DFE-D247-AF21-A7F672D7B454}" type="presParOf" srcId="{9E7E2473-57C2-4D77-BC4C-2985C26B1CF9}" destId="{30AC536F-D00A-470D-821E-721F18E1FC57}" srcOrd="0" destOrd="0" presId="urn:microsoft.com/office/officeart/2018/5/layout/IconLeafLabelList"/>
    <dgm:cxn modelId="{331E8F02-B082-AC4C-A2C5-5C12946480C7}" type="presParOf" srcId="{9E7E2473-57C2-4D77-BC4C-2985C26B1CF9}" destId="{74C9D7DF-6C88-43AB-94DF-427E8B6BAE65}" srcOrd="1" destOrd="0" presId="urn:microsoft.com/office/officeart/2018/5/layout/IconLeafLabelList"/>
    <dgm:cxn modelId="{423BC18F-6F52-414B-96BF-A32485799910}" type="presParOf" srcId="{9E7E2473-57C2-4D77-BC4C-2985C26B1CF9}" destId="{C8BADBA4-77E0-4D2E-8544-1BCFC878BE28}" srcOrd="2" destOrd="0" presId="urn:microsoft.com/office/officeart/2018/5/layout/IconLeafLabelList"/>
    <dgm:cxn modelId="{FFBABEEB-252A-0545-A066-93D53F96872F}" type="presParOf" srcId="{9E7E2473-57C2-4D77-BC4C-2985C26B1CF9}" destId="{2920B161-1811-49A8-9D3D-16B67A0055B1}" srcOrd="3" destOrd="0" presId="urn:microsoft.com/office/officeart/2018/5/layout/IconLeafLabelList"/>
    <dgm:cxn modelId="{8228C3F9-633D-E04D-A540-F393415C2E85}" type="presParOf" srcId="{B59F6F32-0E87-4C0A-ACBE-81A89545C780}" destId="{D76C2DAC-E9CF-4D73-8C91-BC069D329F9B}" srcOrd="1" destOrd="0" presId="urn:microsoft.com/office/officeart/2018/5/layout/IconLeafLabelList"/>
    <dgm:cxn modelId="{8539DFA3-AEEF-C347-87E6-15CC305B7DB3}" type="presParOf" srcId="{B59F6F32-0E87-4C0A-ACBE-81A89545C780}" destId="{731A10F1-8261-49EF-BCAD-316DBDF85632}" srcOrd="2" destOrd="0" presId="urn:microsoft.com/office/officeart/2018/5/layout/IconLeafLabelList"/>
    <dgm:cxn modelId="{0D5A8D00-8A93-A847-9F84-7E938391F694}" type="presParOf" srcId="{731A10F1-8261-49EF-BCAD-316DBDF85632}" destId="{32B9838A-0729-4E4F-846E-C36159CB7A80}" srcOrd="0" destOrd="0" presId="urn:microsoft.com/office/officeart/2018/5/layout/IconLeafLabelList"/>
    <dgm:cxn modelId="{59AADED8-4B8A-FA45-B7E4-FD096C244031}" type="presParOf" srcId="{731A10F1-8261-49EF-BCAD-316DBDF85632}" destId="{155A8F57-DCD2-4356-9407-C4471BDA1B14}" srcOrd="1" destOrd="0" presId="urn:microsoft.com/office/officeart/2018/5/layout/IconLeafLabelList"/>
    <dgm:cxn modelId="{B32982DF-E4BD-6645-98A2-33A030ED2DA9}" type="presParOf" srcId="{731A10F1-8261-49EF-BCAD-316DBDF85632}" destId="{EAC1B8A8-35FD-4ADF-9BBA-78AE7A12F9E1}" srcOrd="2" destOrd="0" presId="urn:microsoft.com/office/officeart/2018/5/layout/IconLeafLabelList"/>
    <dgm:cxn modelId="{EAC7D1BD-B7B7-8341-8280-C201E6770978}" type="presParOf" srcId="{731A10F1-8261-49EF-BCAD-316DBDF85632}" destId="{0AB0F498-8FAC-41AB-B201-416806D0B6C9}" srcOrd="3" destOrd="0" presId="urn:microsoft.com/office/officeart/2018/5/layout/IconLeafLabelList"/>
    <dgm:cxn modelId="{B1628881-A388-6543-AF70-45155E194015}" type="presParOf" srcId="{B59F6F32-0E87-4C0A-ACBE-81A89545C780}" destId="{A9C02D8D-285D-42E7-A5E3-577C90B1C8B3}" srcOrd="3" destOrd="0" presId="urn:microsoft.com/office/officeart/2018/5/layout/IconLeafLabelList"/>
    <dgm:cxn modelId="{0887716D-0A19-5F48-BC6F-841CE5172991}" type="presParOf" srcId="{B59F6F32-0E87-4C0A-ACBE-81A89545C780}" destId="{6A1415CB-D077-4CA4-8446-9B408EDA84A1}" srcOrd="4" destOrd="0" presId="urn:microsoft.com/office/officeart/2018/5/layout/IconLeafLabelList"/>
    <dgm:cxn modelId="{FAD7294A-44AA-EF40-A256-2688F7330D25}" type="presParOf" srcId="{6A1415CB-D077-4CA4-8446-9B408EDA84A1}" destId="{38CE946E-843B-48A1-BE50-2333FEDA4A3E}" srcOrd="0" destOrd="0" presId="urn:microsoft.com/office/officeart/2018/5/layout/IconLeafLabelList"/>
    <dgm:cxn modelId="{B7F20747-D01C-AE40-BAEF-DA673AF2F361}" type="presParOf" srcId="{6A1415CB-D077-4CA4-8446-9B408EDA84A1}" destId="{EBEAA895-6CEC-4287-AAFE-923AA69B1805}" srcOrd="1" destOrd="0" presId="urn:microsoft.com/office/officeart/2018/5/layout/IconLeafLabelList"/>
    <dgm:cxn modelId="{969B9A02-D367-CC4D-8CC3-BDDBAB59F17B}" type="presParOf" srcId="{6A1415CB-D077-4CA4-8446-9B408EDA84A1}" destId="{7E474605-891D-4587-8568-B1F6C7B908EC}" srcOrd="2" destOrd="0" presId="urn:microsoft.com/office/officeart/2018/5/layout/IconLeafLabelList"/>
    <dgm:cxn modelId="{D46D7F15-9784-E144-B15A-0825A228D077}" type="presParOf" srcId="{6A1415CB-D077-4CA4-8446-9B408EDA84A1}" destId="{1BEBA63E-5FEF-4D08-87FA-D7180A027A9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411C5-A5CC-4424-9503-9ADD0E2F0F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0075AECA-7FE3-425F-8097-D6C5FCF8C1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 OS</a:t>
          </a:r>
        </a:p>
      </dgm:t>
    </dgm:pt>
    <dgm:pt modelId="{1707149F-5ED4-4744-8A67-36C041D9F266}" type="parTrans" cxnId="{518A0C4B-B5A7-4AAC-AEF1-BD15E0F03A2E}">
      <dgm:prSet/>
      <dgm:spPr/>
      <dgm:t>
        <a:bodyPr/>
        <a:lstStyle/>
        <a:p>
          <a:endParaRPr lang="en-US"/>
        </a:p>
      </dgm:t>
    </dgm:pt>
    <dgm:pt modelId="{196B773E-AAEA-4BD2-85C0-25C8456C909F}" type="sibTrans" cxnId="{518A0C4B-B5A7-4AAC-AEF1-BD15E0F03A2E}">
      <dgm:prSet/>
      <dgm:spPr/>
      <dgm:t>
        <a:bodyPr/>
        <a:lstStyle/>
        <a:p>
          <a:endParaRPr lang="en-US"/>
        </a:p>
      </dgm:t>
    </dgm:pt>
    <dgm:pt modelId="{49EC8515-914C-4EA8-A66B-04763AF815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Haar Cascades Data File</a:t>
          </a:r>
        </a:p>
      </dgm:t>
    </dgm:pt>
    <dgm:pt modelId="{C29D9C14-A923-49A7-81A8-BFA808034D0B}" type="parTrans" cxnId="{857A3424-8E98-4DBD-B6A1-B16AE9FF03AB}">
      <dgm:prSet/>
      <dgm:spPr/>
      <dgm:t>
        <a:bodyPr/>
        <a:lstStyle/>
        <a:p>
          <a:endParaRPr lang="en-US"/>
        </a:p>
      </dgm:t>
    </dgm:pt>
    <dgm:pt modelId="{D8C292CA-AAC4-4B18-8970-439D647A2083}" type="sibTrans" cxnId="{857A3424-8E98-4DBD-B6A1-B16AE9FF03AB}">
      <dgm:prSet/>
      <dgm:spPr/>
      <dgm:t>
        <a:bodyPr/>
        <a:lstStyle/>
        <a:p>
          <a:endParaRPr lang="en-US"/>
        </a:p>
      </dgm:t>
    </dgm:pt>
    <dgm:pt modelId="{3F962E74-88B4-4F48-9CD5-BDD711F494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Ram (Minimum 4GB)</a:t>
          </a:r>
        </a:p>
      </dgm:t>
    </dgm:pt>
    <dgm:pt modelId="{913C556D-5569-4E91-BBAF-9DADC7B62FCE}" type="parTrans" cxnId="{B2CC3A2A-122F-4FAD-B316-7F48E871CFB6}">
      <dgm:prSet/>
      <dgm:spPr/>
      <dgm:t>
        <a:bodyPr/>
        <a:lstStyle/>
        <a:p>
          <a:endParaRPr lang="en-US"/>
        </a:p>
      </dgm:t>
    </dgm:pt>
    <dgm:pt modelId="{3DAB914A-22C9-425C-A0FD-2A351578EE60}" type="sibTrans" cxnId="{B2CC3A2A-122F-4FAD-B316-7F48E871CFB6}">
      <dgm:prSet/>
      <dgm:spPr/>
      <dgm:t>
        <a:bodyPr/>
        <a:lstStyle/>
        <a:p>
          <a:endParaRPr lang="en-US"/>
        </a:p>
      </dgm:t>
    </dgm:pt>
    <dgm:pt modelId="{045FADEB-0C11-4D5B-976A-49D72E0B53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Anaconda Navigator</a:t>
          </a:r>
        </a:p>
      </dgm:t>
    </dgm:pt>
    <dgm:pt modelId="{7737C5A0-87F2-4249-B47F-AD1776C481AC}" type="parTrans" cxnId="{70C4123D-2F3A-4134-B505-B33452468458}">
      <dgm:prSet/>
      <dgm:spPr/>
      <dgm:t>
        <a:bodyPr/>
        <a:lstStyle/>
        <a:p>
          <a:endParaRPr lang="en-US"/>
        </a:p>
      </dgm:t>
    </dgm:pt>
    <dgm:pt modelId="{EFCE901B-C745-4936-A90D-260707B57D11}" type="sibTrans" cxnId="{70C4123D-2F3A-4134-B505-B33452468458}">
      <dgm:prSet/>
      <dgm:spPr/>
      <dgm:t>
        <a:bodyPr/>
        <a:lstStyle/>
        <a:p>
          <a:endParaRPr lang="en-US"/>
        </a:p>
      </dgm:t>
    </dgm:pt>
    <dgm:pt modelId="{B276CCEE-D221-4308-8D48-70E8BA2231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OpenCV-Python</a:t>
          </a:r>
        </a:p>
      </dgm:t>
    </dgm:pt>
    <dgm:pt modelId="{9D518E81-7E3A-471C-ACE6-D568DAB3D963}" type="parTrans" cxnId="{A3FF0B2E-C255-407F-A63D-7C6B4FE9C15D}">
      <dgm:prSet/>
      <dgm:spPr/>
      <dgm:t>
        <a:bodyPr/>
        <a:lstStyle/>
        <a:p>
          <a:endParaRPr lang="en-US"/>
        </a:p>
      </dgm:t>
    </dgm:pt>
    <dgm:pt modelId="{EC68ED6B-30EA-4872-BEDA-773AA9677BCA}" type="sibTrans" cxnId="{A3FF0B2E-C255-407F-A63D-7C6B4FE9C15D}">
      <dgm:prSet/>
      <dgm:spPr/>
      <dgm:t>
        <a:bodyPr/>
        <a:lstStyle/>
        <a:p>
          <a:endParaRPr lang="en-US"/>
        </a:p>
      </dgm:t>
    </dgm:pt>
    <dgm:pt modelId="{EB4DBAB3-2156-4AB3-ACCF-0A931FDC40BD}" type="pres">
      <dgm:prSet presAssocID="{D9C411C5-A5CC-4424-9503-9ADD0E2F0F2D}" presName="root" presStyleCnt="0">
        <dgm:presLayoutVars>
          <dgm:dir/>
          <dgm:resizeHandles val="exact"/>
        </dgm:presLayoutVars>
      </dgm:prSet>
      <dgm:spPr/>
    </dgm:pt>
    <dgm:pt modelId="{66C02FCF-98C4-4207-93A0-E7D730F23366}" type="pres">
      <dgm:prSet presAssocID="{0075AECA-7FE3-425F-8097-D6C5FCF8C101}" presName="compNode" presStyleCnt="0"/>
      <dgm:spPr/>
    </dgm:pt>
    <dgm:pt modelId="{67FCD238-78AD-4157-9E2D-791E742349A0}" type="pres">
      <dgm:prSet presAssocID="{0075AECA-7FE3-425F-8097-D6C5FCF8C101}" presName="iconBgRect" presStyleLbl="bgShp" presStyleIdx="0" presStyleCnt="5"/>
      <dgm:spPr/>
    </dgm:pt>
    <dgm:pt modelId="{471971F1-ABFA-4089-9854-CF1CB87AFC98}" type="pres">
      <dgm:prSet presAssocID="{0075AECA-7FE3-425F-8097-D6C5FCF8C1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3AA9698-1012-4297-B1F1-2C7FFA18673A}" type="pres">
      <dgm:prSet presAssocID="{0075AECA-7FE3-425F-8097-D6C5FCF8C101}" presName="spaceRect" presStyleCnt="0"/>
      <dgm:spPr/>
    </dgm:pt>
    <dgm:pt modelId="{BEEE7948-5A5C-4693-A17E-80F61C92DD54}" type="pres">
      <dgm:prSet presAssocID="{0075AECA-7FE3-425F-8097-D6C5FCF8C101}" presName="textRect" presStyleLbl="revTx" presStyleIdx="0" presStyleCnt="5">
        <dgm:presLayoutVars>
          <dgm:chMax val="1"/>
          <dgm:chPref val="1"/>
        </dgm:presLayoutVars>
      </dgm:prSet>
      <dgm:spPr/>
    </dgm:pt>
    <dgm:pt modelId="{F536F3A0-3ADA-4B1B-8C73-03856902981E}" type="pres">
      <dgm:prSet presAssocID="{196B773E-AAEA-4BD2-85C0-25C8456C909F}" presName="sibTrans" presStyleCnt="0"/>
      <dgm:spPr/>
    </dgm:pt>
    <dgm:pt modelId="{9ADB83E1-DA59-44AE-87F1-9181C938F715}" type="pres">
      <dgm:prSet presAssocID="{49EC8515-914C-4EA8-A66B-04763AF81563}" presName="compNode" presStyleCnt="0"/>
      <dgm:spPr/>
    </dgm:pt>
    <dgm:pt modelId="{5773853D-4BE1-4AAE-BA46-CA130CC73CEF}" type="pres">
      <dgm:prSet presAssocID="{49EC8515-914C-4EA8-A66B-04763AF81563}" presName="iconBgRect" presStyleLbl="bgShp" presStyleIdx="1" presStyleCnt="5"/>
      <dgm:spPr/>
    </dgm:pt>
    <dgm:pt modelId="{A13676FA-56BC-4867-B4C4-B8086CB19DFD}" type="pres">
      <dgm:prSet presAssocID="{49EC8515-914C-4EA8-A66B-04763AF815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F92D23-B242-40B3-AD6C-C4DAB3EED084}" type="pres">
      <dgm:prSet presAssocID="{49EC8515-914C-4EA8-A66B-04763AF81563}" presName="spaceRect" presStyleCnt="0"/>
      <dgm:spPr/>
    </dgm:pt>
    <dgm:pt modelId="{B24FD03B-B194-4098-AFAC-3252F41061B6}" type="pres">
      <dgm:prSet presAssocID="{49EC8515-914C-4EA8-A66B-04763AF81563}" presName="textRect" presStyleLbl="revTx" presStyleIdx="1" presStyleCnt="5">
        <dgm:presLayoutVars>
          <dgm:chMax val="1"/>
          <dgm:chPref val="1"/>
        </dgm:presLayoutVars>
      </dgm:prSet>
      <dgm:spPr/>
    </dgm:pt>
    <dgm:pt modelId="{3943E2C8-3DE2-4954-A9B6-08E9769EBC5C}" type="pres">
      <dgm:prSet presAssocID="{D8C292CA-AAC4-4B18-8970-439D647A2083}" presName="sibTrans" presStyleCnt="0"/>
      <dgm:spPr/>
    </dgm:pt>
    <dgm:pt modelId="{CC32FDB1-52FB-44F9-BD52-49750AC80EB3}" type="pres">
      <dgm:prSet presAssocID="{3F962E74-88B4-4F48-9CD5-BDD711F49421}" presName="compNode" presStyleCnt="0"/>
      <dgm:spPr/>
    </dgm:pt>
    <dgm:pt modelId="{00671306-9E5A-4C5F-B10E-356ADD612F61}" type="pres">
      <dgm:prSet presAssocID="{3F962E74-88B4-4F48-9CD5-BDD711F49421}" presName="iconBgRect" presStyleLbl="bgShp" presStyleIdx="2" presStyleCnt="5"/>
      <dgm:spPr/>
    </dgm:pt>
    <dgm:pt modelId="{9556933C-B96F-44B8-989B-729F1673F583}" type="pres">
      <dgm:prSet presAssocID="{3F962E74-88B4-4F48-9CD5-BDD711F494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00C7A2A-EAC7-4C6C-B2AA-A58DFE40735B}" type="pres">
      <dgm:prSet presAssocID="{3F962E74-88B4-4F48-9CD5-BDD711F49421}" presName="spaceRect" presStyleCnt="0"/>
      <dgm:spPr/>
    </dgm:pt>
    <dgm:pt modelId="{C6CBB6FB-E2EC-41E1-8238-F6281381D8D6}" type="pres">
      <dgm:prSet presAssocID="{3F962E74-88B4-4F48-9CD5-BDD711F49421}" presName="textRect" presStyleLbl="revTx" presStyleIdx="2" presStyleCnt="5">
        <dgm:presLayoutVars>
          <dgm:chMax val="1"/>
          <dgm:chPref val="1"/>
        </dgm:presLayoutVars>
      </dgm:prSet>
      <dgm:spPr/>
    </dgm:pt>
    <dgm:pt modelId="{1D98E93D-0699-4AA0-9DAE-FF082FDB1B97}" type="pres">
      <dgm:prSet presAssocID="{3DAB914A-22C9-425C-A0FD-2A351578EE60}" presName="sibTrans" presStyleCnt="0"/>
      <dgm:spPr/>
    </dgm:pt>
    <dgm:pt modelId="{57DB5CD5-FD4C-49A2-8EA0-1286918A27BE}" type="pres">
      <dgm:prSet presAssocID="{045FADEB-0C11-4D5B-976A-49D72E0B53DE}" presName="compNode" presStyleCnt="0"/>
      <dgm:spPr/>
    </dgm:pt>
    <dgm:pt modelId="{1AFE3766-6233-486C-8A49-657FD7DB4438}" type="pres">
      <dgm:prSet presAssocID="{045FADEB-0C11-4D5B-976A-49D72E0B53DE}" presName="iconBgRect" presStyleLbl="bgShp" presStyleIdx="3" presStyleCnt="5"/>
      <dgm:spPr/>
    </dgm:pt>
    <dgm:pt modelId="{359CE678-1DA2-48D5-A700-A4E5CE8CD371}" type="pres">
      <dgm:prSet presAssocID="{045FADEB-0C11-4D5B-976A-49D72E0B53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57D9BC-B3FC-4666-A98A-8B926DCFCD0A}" type="pres">
      <dgm:prSet presAssocID="{045FADEB-0C11-4D5B-976A-49D72E0B53DE}" presName="spaceRect" presStyleCnt="0"/>
      <dgm:spPr/>
    </dgm:pt>
    <dgm:pt modelId="{8977C897-7CBC-47EB-8045-E7FC467F9919}" type="pres">
      <dgm:prSet presAssocID="{045FADEB-0C11-4D5B-976A-49D72E0B53DE}" presName="textRect" presStyleLbl="revTx" presStyleIdx="3" presStyleCnt="5">
        <dgm:presLayoutVars>
          <dgm:chMax val="1"/>
          <dgm:chPref val="1"/>
        </dgm:presLayoutVars>
      </dgm:prSet>
      <dgm:spPr/>
    </dgm:pt>
    <dgm:pt modelId="{7EBD910C-5D9D-405D-BCF5-3CF3B8D42E99}" type="pres">
      <dgm:prSet presAssocID="{EFCE901B-C745-4936-A90D-260707B57D11}" presName="sibTrans" presStyleCnt="0"/>
      <dgm:spPr/>
    </dgm:pt>
    <dgm:pt modelId="{7A35BDD9-DAFF-4930-AA5C-672B3DC150F6}" type="pres">
      <dgm:prSet presAssocID="{B276CCEE-D221-4308-8D48-70E8BA2231AB}" presName="compNode" presStyleCnt="0"/>
      <dgm:spPr/>
    </dgm:pt>
    <dgm:pt modelId="{CC9C172F-552F-488A-AF69-000AB3D59E4E}" type="pres">
      <dgm:prSet presAssocID="{B276CCEE-D221-4308-8D48-70E8BA2231AB}" presName="iconBgRect" presStyleLbl="bgShp" presStyleIdx="4" presStyleCnt="5"/>
      <dgm:spPr/>
    </dgm:pt>
    <dgm:pt modelId="{350E159B-0AED-42E3-8AD5-32A991A0A472}" type="pres">
      <dgm:prSet presAssocID="{B276CCEE-D221-4308-8D48-70E8BA2231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D2A613-AEBA-424D-8103-F2393ED7E6CF}" type="pres">
      <dgm:prSet presAssocID="{B276CCEE-D221-4308-8D48-70E8BA2231AB}" presName="spaceRect" presStyleCnt="0"/>
      <dgm:spPr/>
    </dgm:pt>
    <dgm:pt modelId="{4A442FA8-491A-457F-BC0A-744BB4EA02D0}" type="pres">
      <dgm:prSet presAssocID="{B276CCEE-D221-4308-8D48-70E8BA2231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57A3424-8E98-4DBD-B6A1-B16AE9FF03AB}" srcId="{D9C411C5-A5CC-4424-9503-9ADD0E2F0F2D}" destId="{49EC8515-914C-4EA8-A66B-04763AF81563}" srcOrd="1" destOrd="0" parTransId="{C29D9C14-A923-49A7-81A8-BFA808034D0B}" sibTransId="{D8C292CA-AAC4-4B18-8970-439D647A2083}"/>
    <dgm:cxn modelId="{B2CC3A2A-122F-4FAD-B316-7F48E871CFB6}" srcId="{D9C411C5-A5CC-4424-9503-9ADD0E2F0F2D}" destId="{3F962E74-88B4-4F48-9CD5-BDD711F49421}" srcOrd="2" destOrd="0" parTransId="{913C556D-5569-4E91-BBAF-9DADC7B62FCE}" sibTransId="{3DAB914A-22C9-425C-A0FD-2A351578EE60}"/>
    <dgm:cxn modelId="{A3FF0B2E-C255-407F-A63D-7C6B4FE9C15D}" srcId="{D9C411C5-A5CC-4424-9503-9ADD0E2F0F2D}" destId="{B276CCEE-D221-4308-8D48-70E8BA2231AB}" srcOrd="4" destOrd="0" parTransId="{9D518E81-7E3A-471C-ACE6-D568DAB3D963}" sibTransId="{EC68ED6B-30EA-4872-BEDA-773AA9677BCA}"/>
    <dgm:cxn modelId="{70C4123D-2F3A-4134-B505-B33452468458}" srcId="{D9C411C5-A5CC-4424-9503-9ADD0E2F0F2D}" destId="{045FADEB-0C11-4D5B-976A-49D72E0B53DE}" srcOrd="3" destOrd="0" parTransId="{7737C5A0-87F2-4249-B47F-AD1776C481AC}" sibTransId="{EFCE901B-C745-4936-A90D-260707B57D11}"/>
    <dgm:cxn modelId="{518A0C4B-B5A7-4AAC-AEF1-BD15E0F03A2E}" srcId="{D9C411C5-A5CC-4424-9503-9ADD0E2F0F2D}" destId="{0075AECA-7FE3-425F-8097-D6C5FCF8C101}" srcOrd="0" destOrd="0" parTransId="{1707149F-5ED4-4744-8A67-36C041D9F266}" sibTransId="{196B773E-AAEA-4BD2-85C0-25C8456C909F}"/>
    <dgm:cxn modelId="{DD42C071-DCD7-449C-B88E-768AF95C886A}" type="presOf" srcId="{B276CCEE-D221-4308-8D48-70E8BA2231AB}" destId="{4A442FA8-491A-457F-BC0A-744BB4EA02D0}" srcOrd="0" destOrd="0" presId="urn:microsoft.com/office/officeart/2018/5/layout/IconCircleLabelList"/>
    <dgm:cxn modelId="{2E39787E-940C-4848-960E-07A7121C9FEC}" type="presOf" srcId="{3F962E74-88B4-4F48-9CD5-BDD711F49421}" destId="{C6CBB6FB-E2EC-41E1-8238-F6281381D8D6}" srcOrd="0" destOrd="0" presId="urn:microsoft.com/office/officeart/2018/5/layout/IconCircleLabelList"/>
    <dgm:cxn modelId="{4EF563A3-E059-431E-98D5-DA37BCAA4BFE}" type="presOf" srcId="{D9C411C5-A5CC-4424-9503-9ADD0E2F0F2D}" destId="{EB4DBAB3-2156-4AB3-ACCF-0A931FDC40BD}" srcOrd="0" destOrd="0" presId="urn:microsoft.com/office/officeart/2018/5/layout/IconCircleLabelList"/>
    <dgm:cxn modelId="{849B73AC-2E51-4834-953A-7A20BC8DA518}" type="presOf" srcId="{0075AECA-7FE3-425F-8097-D6C5FCF8C101}" destId="{BEEE7948-5A5C-4693-A17E-80F61C92DD54}" srcOrd="0" destOrd="0" presId="urn:microsoft.com/office/officeart/2018/5/layout/IconCircleLabelList"/>
    <dgm:cxn modelId="{1921B6B1-EFE8-4C13-B82F-7BA48FDC64D1}" type="presOf" srcId="{49EC8515-914C-4EA8-A66B-04763AF81563}" destId="{B24FD03B-B194-4098-AFAC-3252F41061B6}" srcOrd="0" destOrd="0" presId="urn:microsoft.com/office/officeart/2018/5/layout/IconCircleLabelList"/>
    <dgm:cxn modelId="{4C6F35BD-DBA8-4C38-A59C-20E2375284F9}" type="presOf" srcId="{045FADEB-0C11-4D5B-976A-49D72E0B53DE}" destId="{8977C897-7CBC-47EB-8045-E7FC467F9919}" srcOrd="0" destOrd="0" presId="urn:microsoft.com/office/officeart/2018/5/layout/IconCircleLabelList"/>
    <dgm:cxn modelId="{E169943B-AF0B-4CB2-A39D-3949067209C1}" type="presParOf" srcId="{EB4DBAB3-2156-4AB3-ACCF-0A931FDC40BD}" destId="{66C02FCF-98C4-4207-93A0-E7D730F23366}" srcOrd="0" destOrd="0" presId="urn:microsoft.com/office/officeart/2018/5/layout/IconCircleLabelList"/>
    <dgm:cxn modelId="{16C5FC63-FB8B-4046-93B0-D85EA4B8CFB4}" type="presParOf" srcId="{66C02FCF-98C4-4207-93A0-E7D730F23366}" destId="{67FCD238-78AD-4157-9E2D-791E742349A0}" srcOrd="0" destOrd="0" presId="urn:microsoft.com/office/officeart/2018/5/layout/IconCircleLabelList"/>
    <dgm:cxn modelId="{68A565F9-27AE-45FA-B373-3F34BD8B6FC8}" type="presParOf" srcId="{66C02FCF-98C4-4207-93A0-E7D730F23366}" destId="{471971F1-ABFA-4089-9854-CF1CB87AFC98}" srcOrd="1" destOrd="0" presId="urn:microsoft.com/office/officeart/2018/5/layout/IconCircleLabelList"/>
    <dgm:cxn modelId="{7A29EE48-EBF2-45A1-8D12-50163C57E91F}" type="presParOf" srcId="{66C02FCF-98C4-4207-93A0-E7D730F23366}" destId="{A3AA9698-1012-4297-B1F1-2C7FFA18673A}" srcOrd="2" destOrd="0" presId="urn:microsoft.com/office/officeart/2018/5/layout/IconCircleLabelList"/>
    <dgm:cxn modelId="{B1267435-A2BE-4FDF-B8C8-83B8B4261EEA}" type="presParOf" srcId="{66C02FCF-98C4-4207-93A0-E7D730F23366}" destId="{BEEE7948-5A5C-4693-A17E-80F61C92DD54}" srcOrd="3" destOrd="0" presId="urn:microsoft.com/office/officeart/2018/5/layout/IconCircleLabelList"/>
    <dgm:cxn modelId="{9AA90169-FA03-44B1-9EE1-3B5BF61C6FFB}" type="presParOf" srcId="{EB4DBAB3-2156-4AB3-ACCF-0A931FDC40BD}" destId="{F536F3A0-3ADA-4B1B-8C73-03856902981E}" srcOrd="1" destOrd="0" presId="urn:microsoft.com/office/officeart/2018/5/layout/IconCircleLabelList"/>
    <dgm:cxn modelId="{12619EC4-643D-4B6F-9935-600294353098}" type="presParOf" srcId="{EB4DBAB3-2156-4AB3-ACCF-0A931FDC40BD}" destId="{9ADB83E1-DA59-44AE-87F1-9181C938F715}" srcOrd="2" destOrd="0" presId="urn:microsoft.com/office/officeart/2018/5/layout/IconCircleLabelList"/>
    <dgm:cxn modelId="{8EDF690E-2542-4B7F-A39E-ED7AB60CD063}" type="presParOf" srcId="{9ADB83E1-DA59-44AE-87F1-9181C938F715}" destId="{5773853D-4BE1-4AAE-BA46-CA130CC73CEF}" srcOrd="0" destOrd="0" presId="urn:microsoft.com/office/officeart/2018/5/layout/IconCircleLabelList"/>
    <dgm:cxn modelId="{C93B27A9-57A0-4B8D-9882-6D42C4AD74BD}" type="presParOf" srcId="{9ADB83E1-DA59-44AE-87F1-9181C938F715}" destId="{A13676FA-56BC-4867-B4C4-B8086CB19DFD}" srcOrd="1" destOrd="0" presId="urn:microsoft.com/office/officeart/2018/5/layout/IconCircleLabelList"/>
    <dgm:cxn modelId="{F289CF07-15EA-4CBA-BE3B-86DCBC3BC695}" type="presParOf" srcId="{9ADB83E1-DA59-44AE-87F1-9181C938F715}" destId="{49F92D23-B242-40B3-AD6C-C4DAB3EED084}" srcOrd="2" destOrd="0" presId="urn:microsoft.com/office/officeart/2018/5/layout/IconCircleLabelList"/>
    <dgm:cxn modelId="{764CE4AA-4F41-4392-9D55-FAFB726AFDF5}" type="presParOf" srcId="{9ADB83E1-DA59-44AE-87F1-9181C938F715}" destId="{B24FD03B-B194-4098-AFAC-3252F41061B6}" srcOrd="3" destOrd="0" presId="urn:microsoft.com/office/officeart/2018/5/layout/IconCircleLabelList"/>
    <dgm:cxn modelId="{41FFE436-A030-4824-A70F-3A33B38DF578}" type="presParOf" srcId="{EB4DBAB3-2156-4AB3-ACCF-0A931FDC40BD}" destId="{3943E2C8-3DE2-4954-A9B6-08E9769EBC5C}" srcOrd="3" destOrd="0" presId="urn:microsoft.com/office/officeart/2018/5/layout/IconCircleLabelList"/>
    <dgm:cxn modelId="{27E884CE-DD2E-4E0D-B4D1-B4714B4383AA}" type="presParOf" srcId="{EB4DBAB3-2156-4AB3-ACCF-0A931FDC40BD}" destId="{CC32FDB1-52FB-44F9-BD52-49750AC80EB3}" srcOrd="4" destOrd="0" presId="urn:microsoft.com/office/officeart/2018/5/layout/IconCircleLabelList"/>
    <dgm:cxn modelId="{42FD63CA-B86D-4B09-AE6C-BDB02FEDAF00}" type="presParOf" srcId="{CC32FDB1-52FB-44F9-BD52-49750AC80EB3}" destId="{00671306-9E5A-4C5F-B10E-356ADD612F61}" srcOrd="0" destOrd="0" presId="urn:microsoft.com/office/officeart/2018/5/layout/IconCircleLabelList"/>
    <dgm:cxn modelId="{438C7DB4-0A32-432E-AB24-5CA8A8F057B3}" type="presParOf" srcId="{CC32FDB1-52FB-44F9-BD52-49750AC80EB3}" destId="{9556933C-B96F-44B8-989B-729F1673F583}" srcOrd="1" destOrd="0" presId="urn:microsoft.com/office/officeart/2018/5/layout/IconCircleLabelList"/>
    <dgm:cxn modelId="{007CAD05-5DBE-4557-9F56-585B98EFC327}" type="presParOf" srcId="{CC32FDB1-52FB-44F9-BD52-49750AC80EB3}" destId="{500C7A2A-EAC7-4C6C-B2AA-A58DFE40735B}" srcOrd="2" destOrd="0" presId="urn:microsoft.com/office/officeart/2018/5/layout/IconCircleLabelList"/>
    <dgm:cxn modelId="{63ADBBE3-9B3F-4E07-89FB-A042154EF894}" type="presParOf" srcId="{CC32FDB1-52FB-44F9-BD52-49750AC80EB3}" destId="{C6CBB6FB-E2EC-41E1-8238-F6281381D8D6}" srcOrd="3" destOrd="0" presId="urn:microsoft.com/office/officeart/2018/5/layout/IconCircleLabelList"/>
    <dgm:cxn modelId="{70DE2406-B2DF-4B36-8A88-8376059F219A}" type="presParOf" srcId="{EB4DBAB3-2156-4AB3-ACCF-0A931FDC40BD}" destId="{1D98E93D-0699-4AA0-9DAE-FF082FDB1B97}" srcOrd="5" destOrd="0" presId="urn:microsoft.com/office/officeart/2018/5/layout/IconCircleLabelList"/>
    <dgm:cxn modelId="{5CC8E938-1AC9-4A65-AFB7-16157CFCD1B3}" type="presParOf" srcId="{EB4DBAB3-2156-4AB3-ACCF-0A931FDC40BD}" destId="{57DB5CD5-FD4C-49A2-8EA0-1286918A27BE}" srcOrd="6" destOrd="0" presId="urn:microsoft.com/office/officeart/2018/5/layout/IconCircleLabelList"/>
    <dgm:cxn modelId="{87745878-B07B-499F-AC65-5332019597DE}" type="presParOf" srcId="{57DB5CD5-FD4C-49A2-8EA0-1286918A27BE}" destId="{1AFE3766-6233-486C-8A49-657FD7DB4438}" srcOrd="0" destOrd="0" presId="urn:microsoft.com/office/officeart/2018/5/layout/IconCircleLabelList"/>
    <dgm:cxn modelId="{EBABF2AC-0C60-4AD0-8FCC-D0D861FDD76D}" type="presParOf" srcId="{57DB5CD5-FD4C-49A2-8EA0-1286918A27BE}" destId="{359CE678-1DA2-48D5-A700-A4E5CE8CD371}" srcOrd="1" destOrd="0" presId="urn:microsoft.com/office/officeart/2018/5/layout/IconCircleLabelList"/>
    <dgm:cxn modelId="{36780E3D-BA22-4AE7-AA29-4DD2C930C664}" type="presParOf" srcId="{57DB5CD5-FD4C-49A2-8EA0-1286918A27BE}" destId="{3D57D9BC-B3FC-4666-A98A-8B926DCFCD0A}" srcOrd="2" destOrd="0" presId="urn:microsoft.com/office/officeart/2018/5/layout/IconCircleLabelList"/>
    <dgm:cxn modelId="{7F695B11-922F-4FEA-9353-8AABB8D048EC}" type="presParOf" srcId="{57DB5CD5-FD4C-49A2-8EA0-1286918A27BE}" destId="{8977C897-7CBC-47EB-8045-E7FC467F9919}" srcOrd="3" destOrd="0" presId="urn:microsoft.com/office/officeart/2018/5/layout/IconCircleLabelList"/>
    <dgm:cxn modelId="{E2D3B3E3-70D5-4BF0-95A8-7C923AB78EDB}" type="presParOf" srcId="{EB4DBAB3-2156-4AB3-ACCF-0A931FDC40BD}" destId="{7EBD910C-5D9D-405D-BCF5-3CF3B8D42E99}" srcOrd="7" destOrd="0" presId="urn:microsoft.com/office/officeart/2018/5/layout/IconCircleLabelList"/>
    <dgm:cxn modelId="{21B3C2C8-239F-453F-9900-7E6D5F52D82F}" type="presParOf" srcId="{EB4DBAB3-2156-4AB3-ACCF-0A931FDC40BD}" destId="{7A35BDD9-DAFF-4930-AA5C-672B3DC150F6}" srcOrd="8" destOrd="0" presId="urn:microsoft.com/office/officeart/2018/5/layout/IconCircleLabelList"/>
    <dgm:cxn modelId="{B860C1F5-CFF8-4FEB-AAD6-8741E62FC027}" type="presParOf" srcId="{7A35BDD9-DAFF-4930-AA5C-672B3DC150F6}" destId="{CC9C172F-552F-488A-AF69-000AB3D59E4E}" srcOrd="0" destOrd="0" presId="urn:microsoft.com/office/officeart/2018/5/layout/IconCircleLabelList"/>
    <dgm:cxn modelId="{540009A5-DFE3-49BB-BCD3-09E4A83C956E}" type="presParOf" srcId="{7A35BDD9-DAFF-4930-AA5C-672B3DC150F6}" destId="{350E159B-0AED-42E3-8AD5-32A991A0A472}" srcOrd="1" destOrd="0" presId="urn:microsoft.com/office/officeart/2018/5/layout/IconCircleLabelList"/>
    <dgm:cxn modelId="{3E650F14-3049-46F1-9D3E-160F2A450348}" type="presParOf" srcId="{7A35BDD9-DAFF-4930-AA5C-672B3DC150F6}" destId="{86D2A613-AEBA-424D-8103-F2393ED7E6CF}" srcOrd="2" destOrd="0" presId="urn:microsoft.com/office/officeart/2018/5/layout/IconCircleLabelList"/>
    <dgm:cxn modelId="{A124F729-D23A-447F-BDC6-09CE632B950C}" type="presParOf" srcId="{7A35BDD9-DAFF-4930-AA5C-672B3DC150F6}" destId="{4A442FA8-491A-457F-BC0A-744BB4EA02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E3AF0-8063-4894-8692-AF6DCA481C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D4030A-6937-48E0-86B7-B234B7E77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Read and write images.</a:t>
          </a:r>
          <a:endParaRPr lang="en-US"/>
        </a:p>
      </dgm:t>
    </dgm:pt>
    <dgm:pt modelId="{A10FD20E-07FE-4A97-817F-A0B4E1195131}" type="parTrans" cxnId="{86C9EE65-A2C8-4C52-B31B-28EDA53C26FC}">
      <dgm:prSet/>
      <dgm:spPr/>
      <dgm:t>
        <a:bodyPr/>
        <a:lstStyle/>
        <a:p>
          <a:endParaRPr lang="en-US"/>
        </a:p>
      </dgm:t>
    </dgm:pt>
    <dgm:pt modelId="{B98A151C-27F5-468D-98BB-05EDFA4EA36B}" type="sibTrans" cxnId="{86C9EE65-A2C8-4C52-B31B-28EDA53C26FC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B247B1-ECB4-4930-A346-9512CF4854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Capture and save videos.</a:t>
          </a:r>
          <a:endParaRPr lang="en-US"/>
        </a:p>
      </dgm:t>
    </dgm:pt>
    <dgm:pt modelId="{9A00ADF7-F898-471E-891D-D6CF95EDC842}" type="parTrans" cxnId="{7F9E7A95-4692-4BB6-B31D-8F014AB889D5}">
      <dgm:prSet/>
      <dgm:spPr/>
      <dgm:t>
        <a:bodyPr/>
        <a:lstStyle/>
        <a:p>
          <a:endParaRPr lang="en-US"/>
        </a:p>
      </dgm:t>
    </dgm:pt>
    <dgm:pt modelId="{8AAA41EF-2A39-4DF8-9A97-51BBCF3D798E}" type="sibTrans" cxnId="{7F9E7A95-4692-4BB6-B31D-8F014AB889D5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DA7A41-2D24-45FE-8337-ABA2AD637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Process images (filter, transform)</a:t>
          </a:r>
          <a:endParaRPr lang="en-US"/>
        </a:p>
      </dgm:t>
    </dgm:pt>
    <dgm:pt modelId="{0535C92E-6F1B-4134-809E-CB23DC7EE85C}" type="parTrans" cxnId="{790440E0-0859-4117-AB30-0E5ABB5A03FE}">
      <dgm:prSet/>
      <dgm:spPr/>
      <dgm:t>
        <a:bodyPr/>
        <a:lstStyle/>
        <a:p>
          <a:endParaRPr lang="en-US"/>
        </a:p>
      </dgm:t>
    </dgm:pt>
    <dgm:pt modelId="{315FD7C4-F138-4353-BC7E-1DEDBC80B856}" type="sibTrans" cxnId="{790440E0-0859-4117-AB30-0E5ABB5A03FE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77168B-9F28-4C1C-9A51-AE82D26575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Detect specific objects such as faces, eyes in the videos or images.</a:t>
          </a:r>
          <a:endParaRPr lang="en-US"/>
        </a:p>
      </dgm:t>
    </dgm:pt>
    <dgm:pt modelId="{68AB23AC-24F6-44A1-AC66-68760059BF4C}" type="parTrans" cxnId="{FFADD404-2D51-49AE-9FB5-DCB195D58C43}">
      <dgm:prSet/>
      <dgm:spPr/>
      <dgm:t>
        <a:bodyPr/>
        <a:lstStyle/>
        <a:p>
          <a:endParaRPr lang="en-US"/>
        </a:p>
      </dgm:t>
    </dgm:pt>
    <dgm:pt modelId="{99CCB200-1F3F-4098-BF01-C28DB6F7FA56}" type="sibTrans" cxnId="{FFADD404-2D51-49AE-9FB5-DCB195D58C43}">
      <dgm:prSet phldrT="4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EB6B6D-6B78-4BFE-A6C4-FB0E6B7D82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Analyse the video, i.e. estimate the motion in it, subtract the background, and track objects in it.</a:t>
          </a:r>
          <a:endParaRPr lang="en-US"/>
        </a:p>
      </dgm:t>
    </dgm:pt>
    <dgm:pt modelId="{D0244193-9ACA-4A85-BC6E-EAE5F426C5A1}" type="parTrans" cxnId="{4A2E69EC-1A52-430B-AAB5-AF8E356AF0A3}">
      <dgm:prSet/>
      <dgm:spPr/>
      <dgm:t>
        <a:bodyPr/>
        <a:lstStyle/>
        <a:p>
          <a:endParaRPr lang="en-US"/>
        </a:p>
      </dgm:t>
    </dgm:pt>
    <dgm:pt modelId="{32267436-70B5-4E30-8569-F1CB42361C1D}" type="sibTrans" cxnId="{4A2E69EC-1A52-430B-AAB5-AF8E356AF0A3}">
      <dgm:prSet phldrT="5" phldr="0"/>
      <dgm:spPr/>
      <dgm:t>
        <a:bodyPr/>
        <a:lstStyle/>
        <a:p>
          <a:endParaRPr lang="en-US"/>
        </a:p>
      </dgm:t>
    </dgm:pt>
    <dgm:pt modelId="{F821912C-8979-4232-BFE4-F4FF5CC310A3}" type="pres">
      <dgm:prSet presAssocID="{3DAE3AF0-8063-4894-8692-AF6DCA481CB6}" presName="root" presStyleCnt="0">
        <dgm:presLayoutVars>
          <dgm:dir/>
          <dgm:resizeHandles val="exact"/>
        </dgm:presLayoutVars>
      </dgm:prSet>
      <dgm:spPr/>
    </dgm:pt>
    <dgm:pt modelId="{A2403A65-0E4B-4A6B-BFEF-0CD82C9E2F19}" type="pres">
      <dgm:prSet presAssocID="{3DAE3AF0-8063-4894-8692-AF6DCA481CB6}" presName="container" presStyleCnt="0">
        <dgm:presLayoutVars>
          <dgm:dir/>
          <dgm:resizeHandles val="exact"/>
        </dgm:presLayoutVars>
      </dgm:prSet>
      <dgm:spPr/>
    </dgm:pt>
    <dgm:pt modelId="{DD4F0559-49CE-48C6-AE53-B0C92A138537}" type="pres">
      <dgm:prSet presAssocID="{C4D4030A-6937-48E0-86B7-B234B7E770E5}" presName="compNode" presStyleCnt="0"/>
      <dgm:spPr/>
    </dgm:pt>
    <dgm:pt modelId="{E6610D71-20C7-47FD-85FB-D4712176B8B3}" type="pres">
      <dgm:prSet presAssocID="{C4D4030A-6937-48E0-86B7-B234B7E770E5}" presName="iconBgRect" presStyleLbl="bgShp" presStyleIdx="0" presStyleCnt="5"/>
      <dgm:spPr/>
    </dgm:pt>
    <dgm:pt modelId="{BE8C639C-3533-4DEE-AE70-0BB3531DEFCA}" type="pres">
      <dgm:prSet presAssocID="{C4D4030A-6937-48E0-86B7-B234B7E770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8D9DEC3-3472-44B4-B9C7-EC6B5C18E2D8}" type="pres">
      <dgm:prSet presAssocID="{C4D4030A-6937-48E0-86B7-B234B7E770E5}" presName="spaceRect" presStyleCnt="0"/>
      <dgm:spPr/>
    </dgm:pt>
    <dgm:pt modelId="{8110AB49-A6E5-4325-9E33-B8E22A64470B}" type="pres">
      <dgm:prSet presAssocID="{C4D4030A-6937-48E0-86B7-B234B7E770E5}" presName="textRect" presStyleLbl="revTx" presStyleIdx="0" presStyleCnt="5">
        <dgm:presLayoutVars>
          <dgm:chMax val="1"/>
          <dgm:chPref val="1"/>
        </dgm:presLayoutVars>
      </dgm:prSet>
      <dgm:spPr/>
    </dgm:pt>
    <dgm:pt modelId="{1E645973-3BEB-4514-9324-A24D8EE3D9BF}" type="pres">
      <dgm:prSet presAssocID="{B98A151C-27F5-468D-98BB-05EDFA4EA36B}" presName="sibTrans" presStyleLbl="sibTrans2D1" presStyleIdx="0" presStyleCnt="0"/>
      <dgm:spPr/>
    </dgm:pt>
    <dgm:pt modelId="{99637F08-1EFA-4158-9CDF-FE76B5D6BF30}" type="pres">
      <dgm:prSet presAssocID="{7DB247B1-ECB4-4930-A346-9512CF485432}" presName="compNode" presStyleCnt="0"/>
      <dgm:spPr/>
    </dgm:pt>
    <dgm:pt modelId="{C7D82FF6-AC01-4F09-90BA-BD9272AFB0F7}" type="pres">
      <dgm:prSet presAssocID="{7DB247B1-ECB4-4930-A346-9512CF485432}" presName="iconBgRect" presStyleLbl="bgShp" presStyleIdx="1" presStyleCnt="5"/>
      <dgm:spPr/>
    </dgm:pt>
    <dgm:pt modelId="{FDD5B323-059A-44D6-854C-C6391D861045}" type="pres">
      <dgm:prSet presAssocID="{7DB247B1-ECB4-4930-A346-9512CF4854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C923290-F68E-4503-AEC1-4A913C7D2724}" type="pres">
      <dgm:prSet presAssocID="{7DB247B1-ECB4-4930-A346-9512CF485432}" presName="spaceRect" presStyleCnt="0"/>
      <dgm:spPr/>
    </dgm:pt>
    <dgm:pt modelId="{6E3A0815-0C3C-4F5E-A957-76DBD11A0F85}" type="pres">
      <dgm:prSet presAssocID="{7DB247B1-ECB4-4930-A346-9512CF485432}" presName="textRect" presStyleLbl="revTx" presStyleIdx="1" presStyleCnt="5">
        <dgm:presLayoutVars>
          <dgm:chMax val="1"/>
          <dgm:chPref val="1"/>
        </dgm:presLayoutVars>
      </dgm:prSet>
      <dgm:spPr/>
    </dgm:pt>
    <dgm:pt modelId="{1878CA9C-46DD-4D75-B686-51070089DC7B}" type="pres">
      <dgm:prSet presAssocID="{8AAA41EF-2A39-4DF8-9A97-51BBCF3D798E}" presName="sibTrans" presStyleLbl="sibTrans2D1" presStyleIdx="0" presStyleCnt="0"/>
      <dgm:spPr/>
    </dgm:pt>
    <dgm:pt modelId="{7234DCB6-DD63-4493-90C1-FFF5C7AB48E1}" type="pres">
      <dgm:prSet presAssocID="{92DA7A41-2D24-45FE-8337-ABA2AD637AED}" presName="compNode" presStyleCnt="0"/>
      <dgm:spPr/>
    </dgm:pt>
    <dgm:pt modelId="{BC7B6609-52A7-4E6A-A66D-1FDE98762324}" type="pres">
      <dgm:prSet presAssocID="{92DA7A41-2D24-45FE-8337-ABA2AD637AED}" presName="iconBgRect" presStyleLbl="bgShp" presStyleIdx="2" presStyleCnt="5"/>
      <dgm:spPr/>
    </dgm:pt>
    <dgm:pt modelId="{79D06A4E-B378-4313-92EE-0228D0F79247}" type="pres">
      <dgm:prSet presAssocID="{92DA7A41-2D24-45FE-8337-ABA2AD637A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13EB4B0-212D-428C-BCBF-B2BB78957D5C}" type="pres">
      <dgm:prSet presAssocID="{92DA7A41-2D24-45FE-8337-ABA2AD637AED}" presName="spaceRect" presStyleCnt="0"/>
      <dgm:spPr/>
    </dgm:pt>
    <dgm:pt modelId="{16A9C645-C69F-4C67-BA3C-BAF852940FA6}" type="pres">
      <dgm:prSet presAssocID="{92DA7A41-2D24-45FE-8337-ABA2AD637AED}" presName="textRect" presStyleLbl="revTx" presStyleIdx="2" presStyleCnt="5">
        <dgm:presLayoutVars>
          <dgm:chMax val="1"/>
          <dgm:chPref val="1"/>
        </dgm:presLayoutVars>
      </dgm:prSet>
      <dgm:spPr/>
    </dgm:pt>
    <dgm:pt modelId="{297E2A72-70B6-4611-B423-BE3CB26F4FD9}" type="pres">
      <dgm:prSet presAssocID="{315FD7C4-F138-4353-BC7E-1DEDBC80B856}" presName="sibTrans" presStyleLbl="sibTrans2D1" presStyleIdx="0" presStyleCnt="0"/>
      <dgm:spPr/>
    </dgm:pt>
    <dgm:pt modelId="{32330726-13B9-4C59-9B62-F78082CCA5C3}" type="pres">
      <dgm:prSet presAssocID="{8277168B-9F28-4C1C-9A51-AE82D265755E}" presName="compNode" presStyleCnt="0"/>
      <dgm:spPr/>
    </dgm:pt>
    <dgm:pt modelId="{9BBA850F-4D5F-4032-8B4A-E087B7A0433A}" type="pres">
      <dgm:prSet presAssocID="{8277168B-9F28-4C1C-9A51-AE82D265755E}" presName="iconBgRect" presStyleLbl="bgShp" presStyleIdx="3" presStyleCnt="5"/>
      <dgm:spPr/>
    </dgm:pt>
    <dgm:pt modelId="{D6E76443-08A0-4756-AF46-7D872DE0B5C6}" type="pres">
      <dgm:prSet presAssocID="{8277168B-9F28-4C1C-9A51-AE82D26575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311087A7-BDC6-4B44-9A4C-72C7D5B8B490}" type="pres">
      <dgm:prSet presAssocID="{8277168B-9F28-4C1C-9A51-AE82D265755E}" presName="spaceRect" presStyleCnt="0"/>
      <dgm:spPr/>
    </dgm:pt>
    <dgm:pt modelId="{ED681DDB-52EF-43D8-98F2-E0EBA1A1EE63}" type="pres">
      <dgm:prSet presAssocID="{8277168B-9F28-4C1C-9A51-AE82D265755E}" presName="textRect" presStyleLbl="revTx" presStyleIdx="3" presStyleCnt="5">
        <dgm:presLayoutVars>
          <dgm:chMax val="1"/>
          <dgm:chPref val="1"/>
        </dgm:presLayoutVars>
      </dgm:prSet>
      <dgm:spPr/>
    </dgm:pt>
    <dgm:pt modelId="{D15666FA-1063-4C32-B5F1-A04005FABE84}" type="pres">
      <dgm:prSet presAssocID="{99CCB200-1F3F-4098-BF01-C28DB6F7FA56}" presName="sibTrans" presStyleLbl="sibTrans2D1" presStyleIdx="0" presStyleCnt="0"/>
      <dgm:spPr/>
    </dgm:pt>
    <dgm:pt modelId="{7C59540A-0B18-4472-B054-FEDC3E7DE8EA}" type="pres">
      <dgm:prSet presAssocID="{1BEB6B6D-6B78-4BFE-A6C4-FB0E6B7D8214}" presName="compNode" presStyleCnt="0"/>
      <dgm:spPr/>
    </dgm:pt>
    <dgm:pt modelId="{E4E8DAFD-6338-4866-B158-6C03AE58A44F}" type="pres">
      <dgm:prSet presAssocID="{1BEB6B6D-6B78-4BFE-A6C4-FB0E6B7D8214}" presName="iconBgRect" presStyleLbl="bgShp" presStyleIdx="4" presStyleCnt="5"/>
      <dgm:spPr/>
    </dgm:pt>
    <dgm:pt modelId="{4251864E-156F-4A6D-8E3B-2480044D0C6F}" type="pres">
      <dgm:prSet presAssocID="{1BEB6B6D-6B78-4BFE-A6C4-FB0E6B7D82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D4DC651-7BF5-4E44-B09B-95B681E24BE6}" type="pres">
      <dgm:prSet presAssocID="{1BEB6B6D-6B78-4BFE-A6C4-FB0E6B7D8214}" presName="spaceRect" presStyleCnt="0"/>
      <dgm:spPr/>
    </dgm:pt>
    <dgm:pt modelId="{41318F39-61EC-4991-B2AF-7BF7A663E725}" type="pres">
      <dgm:prSet presAssocID="{1BEB6B6D-6B78-4BFE-A6C4-FB0E6B7D821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FADD404-2D51-49AE-9FB5-DCB195D58C43}" srcId="{3DAE3AF0-8063-4894-8692-AF6DCA481CB6}" destId="{8277168B-9F28-4C1C-9A51-AE82D265755E}" srcOrd="3" destOrd="0" parTransId="{68AB23AC-24F6-44A1-AC66-68760059BF4C}" sibTransId="{99CCB200-1F3F-4098-BF01-C28DB6F7FA56}"/>
    <dgm:cxn modelId="{033B5A1D-561A-C34E-BB2F-6E9189E973D3}" type="presOf" srcId="{1BEB6B6D-6B78-4BFE-A6C4-FB0E6B7D8214}" destId="{41318F39-61EC-4991-B2AF-7BF7A663E725}" srcOrd="0" destOrd="0" presId="urn:microsoft.com/office/officeart/2018/2/layout/IconCircleList"/>
    <dgm:cxn modelId="{1713D31F-C11D-7B44-AFB1-F5E7A5075A9D}" type="presOf" srcId="{315FD7C4-F138-4353-BC7E-1DEDBC80B856}" destId="{297E2A72-70B6-4611-B423-BE3CB26F4FD9}" srcOrd="0" destOrd="0" presId="urn:microsoft.com/office/officeart/2018/2/layout/IconCircleList"/>
    <dgm:cxn modelId="{1756143F-45A3-244B-BD57-9A16A933B723}" type="presOf" srcId="{C4D4030A-6937-48E0-86B7-B234B7E770E5}" destId="{8110AB49-A6E5-4325-9E33-B8E22A64470B}" srcOrd="0" destOrd="0" presId="urn:microsoft.com/office/officeart/2018/2/layout/IconCircleList"/>
    <dgm:cxn modelId="{F4979844-4753-6D4E-B1D4-E2BCE4E9EE9B}" type="presOf" srcId="{7DB247B1-ECB4-4930-A346-9512CF485432}" destId="{6E3A0815-0C3C-4F5E-A957-76DBD11A0F85}" srcOrd="0" destOrd="0" presId="urn:microsoft.com/office/officeart/2018/2/layout/IconCircleList"/>
    <dgm:cxn modelId="{D8F8E95D-06C4-0344-9691-44AFF0AC0715}" type="presOf" srcId="{92DA7A41-2D24-45FE-8337-ABA2AD637AED}" destId="{16A9C645-C69F-4C67-BA3C-BAF852940FA6}" srcOrd="0" destOrd="0" presId="urn:microsoft.com/office/officeart/2018/2/layout/IconCircleList"/>
    <dgm:cxn modelId="{86C9EE65-A2C8-4C52-B31B-28EDA53C26FC}" srcId="{3DAE3AF0-8063-4894-8692-AF6DCA481CB6}" destId="{C4D4030A-6937-48E0-86B7-B234B7E770E5}" srcOrd="0" destOrd="0" parTransId="{A10FD20E-07FE-4A97-817F-A0B4E1195131}" sibTransId="{B98A151C-27F5-468D-98BB-05EDFA4EA36B}"/>
    <dgm:cxn modelId="{77513885-5571-984D-8548-BC8DA4060824}" type="presOf" srcId="{B98A151C-27F5-468D-98BB-05EDFA4EA36B}" destId="{1E645973-3BEB-4514-9324-A24D8EE3D9BF}" srcOrd="0" destOrd="0" presId="urn:microsoft.com/office/officeart/2018/2/layout/IconCircleList"/>
    <dgm:cxn modelId="{4F8A098D-2FC6-AC44-9A44-BC294F311845}" type="presOf" srcId="{8277168B-9F28-4C1C-9A51-AE82D265755E}" destId="{ED681DDB-52EF-43D8-98F2-E0EBA1A1EE63}" srcOrd="0" destOrd="0" presId="urn:microsoft.com/office/officeart/2018/2/layout/IconCircleList"/>
    <dgm:cxn modelId="{7F9E7A95-4692-4BB6-B31D-8F014AB889D5}" srcId="{3DAE3AF0-8063-4894-8692-AF6DCA481CB6}" destId="{7DB247B1-ECB4-4930-A346-9512CF485432}" srcOrd="1" destOrd="0" parTransId="{9A00ADF7-F898-471E-891D-D6CF95EDC842}" sibTransId="{8AAA41EF-2A39-4DF8-9A97-51BBCF3D798E}"/>
    <dgm:cxn modelId="{B9D82FA0-21C3-A64C-9198-51626B081AF2}" type="presOf" srcId="{8AAA41EF-2A39-4DF8-9A97-51BBCF3D798E}" destId="{1878CA9C-46DD-4D75-B686-51070089DC7B}" srcOrd="0" destOrd="0" presId="urn:microsoft.com/office/officeart/2018/2/layout/IconCircleList"/>
    <dgm:cxn modelId="{5F9A03AA-6EAF-A94F-8E62-16F74C466C3D}" type="presOf" srcId="{3DAE3AF0-8063-4894-8692-AF6DCA481CB6}" destId="{F821912C-8979-4232-BFE4-F4FF5CC310A3}" srcOrd="0" destOrd="0" presId="urn:microsoft.com/office/officeart/2018/2/layout/IconCircleList"/>
    <dgm:cxn modelId="{6F33E4B6-1E31-B346-A87C-FFB512DCEDBC}" type="presOf" srcId="{99CCB200-1F3F-4098-BF01-C28DB6F7FA56}" destId="{D15666FA-1063-4C32-B5F1-A04005FABE84}" srcOrd="0" destOrd="0" presId="urn:microsoft.com/office/officeart/2018/2/layout/IconCircleList"/>
    <dgm:cxn modelId="{790440E0-0859-4117-AB30-0E5ABB5A03FE}" srcId="{3DAE3AF0-8063-4894-8692-AF6DCA481CB6}" destId="{92DA7A41-2D24-45FE-8337-ABA2AD637AED}" srcOrd="2" destOrd="0" parTransId="{0535C92E-6F1B-4134-809E-CB23DC7EE85C}" sibTransId="{315FD7C4-F138-4353-BC7E-1DEDBC80B856}"/>
    <dgm:cxn modelId="{4A2E69EC-1A52-430B-AAB5-AF8E356AF0A3}" srcId="{3DAE3AF0-8063-4894-8692-AF6DCA481CB6}" destId="{1BEB6B6D-6B78-4BFE-A6C4-FB0E6B7D8214}" srcOrd="4" destOrd="0" parTransId="{D0244193-9ACA-4A85-BC6E-EAE5F426C5A1}" sibTransId="{32267436-70B5-4E30-8569-F1CB42361C1D}"/>
    <dgm:cxn modelId="{383210C9-AD17-3E4C-8716-3A359DA90C4D}" type="presParOf" srcId="{F821912C-8979-4232-BFE4-F4FF5CC310A3}" destId="{A2403A65-0E4B-4A6B-BFEF-0CD82C9E2F19}" srcOrd="0" destOrd="0" presId="urn:microsoft.com/office/officeart/2018/2/layout/IconCircleList"/>
    <dgm:cxn modelId="{71F64352-1D8E-D742-A4C2-8565B718F046}" type="presParOf" srcId="{A2403A65-0E4B-4A6B-BFEF-0CD82C9E2F19}" destId="{DD4F0559-49CE-48C6-AE53-B0C92A138537}" srcOrd="0" destOrd="0" presId="urn:microsoft.com/office/officeart/2018/2/layout/IconCircleList"/>
    <dgm:cxn modelId="{C238EC3A-5865-7F41-8A85-16C96FCC4D0E}" type="presParOf" srcId="{DD4F0559-49CE-48C6-AE53-B0C92A138537}" destId="{E6610D71-20C7-47FD-85FB-D4712176B8B3}" srcOrd="0" destOrd="0" presId="urn:microsoft.com/office/officeart/2018/2/layout/IconCircleList"/>
    <dgm:cxn modelId="{C8C399BF-D50D-E640-BCE4-6F1AEA4AC47C}" type="presParOf" srcId="{DD4F0559-49CE-48C6-AE53-B0C92A138537}" destId="{BE8C639C-3533-4DEE-AE70-0BB3531DEFCA}" srcOrd="1" destOrd="0" presId="urn:microsoft.com/office/officeart/2018/2/layout/IconCircleList"/>
    <dgm:cxn modelId="{79EDFC05-103F-1647-B829-CC85A6EF2845}" type="presParOf" srcId="{DD4F0559-49CE-48C6-AE53-B0C92A138537}" destId="{08D9DEC3-3472-44B4-B9C7-EC6B5C18E2D8}" srcOrd="2" destOrd="0" presId="urn:microsoft.com/office/officeart/2018/2/layout/IconCircleList"/>
    <dgm:cxn modelId="{0560F0CA-497C-5C4C-9268-953A19341AF0}" type="presParOf" srcId="{DD4F0559-49CE-48C6-AE53-B0C92A138537}" destId="{8110AB49-A6E5-4325-9E33-B8E22A64470B}" srcOrd="3" destOrd="0" presId="urn:microsoft.com/office/officeart/2018/2/layout/IconCircleList"/>
    <dgm:cxn modelId="{EEB6AE9E-29AE-C144-A62A-FE494ACBC4A3}" type="presParOf" srcId="{A2403A65-0E4B-4A6B-BFEF-0CD82C9E2F19}" destId="{1E645973-3BEB-4514-9324-A24D8EE3D9BF}" srcOrd="1" destOrd="0" presId="urn:microsoft.com/office/officeart/2018/2/layout/IconCircleList"/>
    <dgm:cxn modelId="{A582DCE2-A52E-874F-B18C-F5DEB0270F85}" type="presParOf" srcId="{A2403A65-0E4B-4A6B-BFEF-0CD82C9E2F19}" destId="{99637F08-1EFA-4158-9CDF-FE76B5D6BF30}" srcOrd="2" destOrd="0" presId="urn:microsoft.com/office/officeart/2018/2/layout/IconCircleList"/>
    <dgm:cxn modelId="{1FBAFB68-19B2-A441-BCB5-E0A87C9CE48F}" type="presParOf" srcId="{99637F08-1EFA-4158-9CDF-FE76B5D6BF30}" destId="{C7D82FF6-AC01-4F09-90BA-BD9272AFB0F7}" srcOrd="0" destOrd="0" presId="urn:microsoft.com/office/officeart/2018/2/layout/IconCircleList"/>
    <dgm:cxn modelId="{45418708-534D-544E-AEF7-015C8DAE3299}" type="presParOf" srcId="{99637F08-1EFA-4158-9CDF-FE76B5D6BF30}" destId="{FDD5B323-059A-44D6-854C-C6391D861045}" srcOrd="1" destOrd="0" presId="urn:microsoft.com/office/officeart/2018/2/layout/IconCircleList"/>
    <dgm:cxn modelId="{72897409-1E4F-9A47-A725-B27D979E55AB}" type="presParOf" srcId="{99637F08-1EFA-4158-9CDF-FE76B5D6BF30}" destId="{AC923290-F68E-4503-AEC1-4A913C7D2724}" srcOrd="2" destOrd="0" presId="urn:microsoft.com/office/officeart/2018/2/layout/IconCircleList"/>
    <dgm:cxn modelId="{D50F5888-A59F-034B-8A4A-9D1C1CB47DD9}" type="presParOf" srcId="{99637F08-1EFA-4158-9CDF-FE76B5D6BF30}" destId="{6E3A0815-0C3C-4F5E-A957-76DBD11A0F85}" srcOrd="3" destOrd="0" presId="urn:microsoft.com/office/officeart/2018/2/layout/IconCircleList"/>
    <dgm:cxn modelId="{5B7E1CE6-8FDD-3F4B-BA02-482BB952AAA2}" type="presParOf" srcId="{A2403A65-0E4B-4A6B-BFEF-0CD82C9E2F19}" destId="{1878CA9C-46DD-4D75-B686-51070089DC7B}" srcOrd="3" destOrd="0" presId="urn:microsoft.com/office/officeart/2018/2/layout/IconCircleList"/>
    <dgm:cxn modelId="{A90298FA-F7CB-9B40-BD57-A527EF85CA39}" type="presParOf" srcId="{A2403A65-0E4B-4A6B-BFEF-0CD82C9E2F19}" destId="{7234DCB6-DD63-4493-90C1-FFF5C7AB48E1}" srcOrd="4" destOrd="0" presId="urn:microsoft.com/office/officeart/2018/2/layout/IconCircleList"/>
    <dgm:cxn modelId="{1F90679A-C276-3948-B006-6B4DEA9C9E93}" type="presParOf" srcId="{7234DCB6-DD63-4493-90C1-FFF5C7AB48E1}" destId="{BC7B6609-52A7-4E6A-A66D-1FDE98762324}" srcOrd="0" destOrd="0" presId="urn:microsoft.com/office/officeart/2018/2/layout/IconCircleList"/>
    <dgm:cxn modelId="{1D36F303-7986-CE4B-9B89-2CB578FC3E87}" type="presParOf" srcId="{7234DCB6-DD63-4493-90C1-FFF5C7AB48E1}" destId="{79D06A4E-B378-4313-92EE-0228D0F79247}" srcOrd="1" destOrd="0" presId="urn:microsoft.com/office/officeart/2018/2/layout/IconCircleList"/>
    <dgm:cxn modelId="{7B82228A-8FD0-E14E-968B-D5AD6F95D859}" type="presParOf" srcId="{7234DCB6-DD63-4493-90C1-FFF5C7AB48E1}" destId="{613EB4B0-212D-428C-BCBF-B2BB78957D5C}" srcOrd="2" destOrd="0" presId="urn:microsoft.com/office/officeart/2018/2/layout/IconCircleList"/>
    <dgm:cxn modelId="{4A92F2D1-657F-1345-9968-350719F96A12}" type="presParOf" srcId="{7234DCB6-DD63-4493-90C1-FFF5C7AB48E1}" destId="{16A9C645-C69F-4C67-BA3C-BAF852940FA6}" srcOrd="3" destOrd="0" presId="urn:microsoft.com/office/officeart/2018/2/layout/IconCircleList"/>
    <dgm:cxn modelId="{284F5CC8-6607-7E4B-A8F7-3EB0A31ED36D}" type="presParOf" srcId="{A2403A65-0E4B-4A6B-BFEF-0CD82C9E2F19}" destId="{297E2A72-70B6-4611-B423-BE3CB26F4FD9}" srcOrd="5" destOrd="0" presId="urn:microsoft.com/office/officeart/2018/2/layout/IconCircleList"/>
    <dgm:cxn modelId="{9911689D-6C54-D74A-85C8-F8EB2312A9F7}" type="presParOf" srcId="{A2403A65-0E4B-4A6B-BFEF-0CD82C9E2F19}" destId="{32330726-13B9-4C59-9B62-F78082CCA5C3}" srcOrd="6" destOrd="0" presId="urn:microsoft.com/office/officeart/2018/2/layout/IconCircleList"/>
    <dgm:cxn modelId="{16A3AC61-AE2B-7647-B099-178AFA88322B}" type="presParOf" srcId="{32330726-13B9-4C59-9B62-F78082CCA5C3}" destId="{9BBA850F-4D5F-4032-8B4A-E087B7A0433A}" srcOrd="0" destOrd="0" presId="urn:microsoft.com/office/officeart/2018/2/layout/IconCircleList"/>
    <dgm:cxn modelId="{E7C2E4CA-4F68-FF4D-AD5D-C42EAF94C72B}" type="presParOf" srcId="{32330726-13B9-4C59-9B62-F78082CCA5C3}" destId="{D6E76443-08A0-4756-AF46-7D872DE0B5C6}" srcOrd="1" destOrd="0" presId="urn:microsoft.com/office/officeart/2018/2/layout/IconCircleList"/>
    <dgm:cxn modelId="{FB5F01CA-8F8F-8B49-911C-DA8FB66B8BE9}" type="presParOf" srcId="{32330726-13B9-4C59-9B62-F78082CCA5C3}" destId="{311087A7-BDC6-4B44-9A4C-72C7D5B8B490}" srcOrd="2" destOrd="0" presId="urn:microsoft.com/office/officeart/2018/2/layout/IconCircleList"/>
    <dgm:cxn modelId="{FB995080-BE19-E344-8AE4-F52622CE73A0}" type="presParOf" srcId="{32330726-13B9-4C59-9B62-F78082CCA5C3}" destId="{ED681DDB-52EF-43D8-98F2-E0EBA1A1EE63}" srcOrd="3" destOrd="0" presId="urn:microsoft.com/office/officeart/2018/2/layout/IconCircleList"/>
    <dgm:cxn modelId="{FD2C8A11-118F-E748-BD71-EB5CE89C8631}" type="presParOf" srcId="{A2403A65-0E4B-4A6B-BFEF-0CD82C9E2F19}" destId="{D15666FA-1063-4C32-B5F1-A04005FABE84}" srcOrd="7" destOrd="0" presId="urn:microsoft.com/office/officeart/2018/2/layout/IconCircleList"/>
    <dgm:cxn modelId="{E99B5F31-C263-8A4B-A727-52C860945F5A}" type="presParOf" srcId="{A2403A65-0E4B-4A6B-BFEF-0CD82C9E2F19}" destId="{7C59540A-0B18-4472-B054-FEDC3E7DE8EA}" srcOrd="8" destOrd="0" presId="urn:microsoft.com/office/officeart/2018/2/layout/IconCircleList"/>
    <dgm:cxn modelId="{C50BC8A0-8D47-DB40-839A-16AE8FA8E9CC}" type="presParOf" srcId="{7C59540A-0B18-4472-B054-FEDC3E7DE8EA}" destId="{E4E8DAFD-6338-4866-B158-6C03AE58A44F}" srcOrd="0" destOrd="0" presId="urn:microsoft.com/office/officeart/2018/2/layout/IconCircleList"/>
    <dgm:cxn modelId="{1260415F-0FE3-954C-AA39-97209427DEE5}" type="presParOf" srcId="{7C59540A-0B18-4472-B054-FEDC3E7DE8EA}" destId="{4251864E-156F-4A6D-8E3B-2480044D0C6F}" srcOrd="1" destOrd="0" presId="urn:microsoft.com/office/officeart/2018/2/layout/IconCircleList"/>
    <dgm:cxn modelId="{7A20CED5-AFBC-6845-8A79-5CB8A34B7730}" type="presParOf" srcId="{7C59540A-0B18-4472-B054-FEDC3E7DE8EA}" destId="{FD4DC651-7BF5-4E44-B09B-95B681E24BE6}" srcOrd="2" destOrd="0" presId="urn:microsoft.com/office/officeart/2018/2/layout/IconCircleList"/>
    <dgm:cxn modelId="{46C448DD-659E-3C4B-9CC9-AD57D98A6309}" type="presParOf" srcId="{7C59540A-0B18-4472-B054-FEDC3E7DE8EA}" destId="{41318F39-61EC-4991-B2AF-7BF7A663E7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C536F-D00A-470D-821E-721F18E1FC57}">
      <dsp:nvSpPr>
        <dsp:cNvPr id="0" name=""/>
        <dsp:cNvSpPr/>
      </dsp:nvSpPr>
      <dsp:spPr>
        <a:xfrm>
          <a:off x="1451412" y="2236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9D7DF-6C88-43AB-94DF-427E8B6BAE65}">
      <dsp:nvSpPr>
        <dsp:cNvPr id="0" name=""/>
        <dsp:cNvSpPr/>
      </dsp:nvSpPr>
      <dsp:spPr>
        <a:xfrm>
          <a:off x="1795099" y="366050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0B161-1811-49A8-9D3D-16B67A0055B1}">
      <dsp:nvSpPr>
        <dsp:cNvPr id="0" name=""/>
        <dsp:cNvSpPr/>
      </dsp:nvSpPr>
      <dsp:spPr>
        <a:xfrm>
          <a:off x="935881" y="2137362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project aims to detect the number of faces and capture the images of the faces that comes before the camera.</a:t>
          </a:r>
        </a:p>
      </dsp:txBody>
      <dsp:txXfrm>
        <a:off x="935881" y="2137362"/>
        <a:ext cx="2643750" cy="720000"/>
      </dsp:txXfrm>
    </dsp:sp>
    <dsp:sp modelId="{32B9838A-0729-4E4F-846E-C36159CB7A80}">
      <dsp:nvSpPr>
        <dsp:cNvPr id="0" name=""/>
        <dsp:cNvSpPr/>
      </dsp:nvSpPr>
      <dsp:spPr>
        <a:xfrm>
          <a:off x="4557818" y="2236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A8F57-DCD2-4356-9407-C4471BDA1B14}">
      <dsp:nvSpPr>
        <dsp:cNvPr id="0" name=""/>
        <dsp:cNvSpPr/>
      </dsp:nvSpPr>
      <dsp:spPr>
        <a:xfrm>
          <a:off x="4901506" y="366050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0F498-8FAC-41AB-B201-416806D0B6C9}">
      <dsp:nvSpPr>
        <dsp:cNvPr id="0" name=""/>
        <dsp:cNvSpPr/>
      </dsp:nvSpPr>
      <dsp:spPr>
        <a:xfrm>
          <a:off x="4042287" y="2137362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objective of our project is to design software that can detect human faces.</a:t>
          </a:r>
        </a:p>
      </dsp:txBody>
      <dsp:txXfrm>
        <a:off x="4042287" y="2137362"/>
        <a:ext cx="2643750" cy="720000"/>
      </dsp:txXfrm>
    </dsp:sp>
    <dsp:sp modelId="{38CE946E-843B-48A1-BE50-2333FEDA4A3E}">
      <dsp:nvSpPr>
        <dsp:cNvPr id="0" name=""/>
        <dsp:cNvSpPr/>
      </dsp:nvSpPr>
      <dsp:spPr>
        <a:xfrm>
          <a:off x="7664225" y="2236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AA895-6CEC-4287-AAFE-923AA69B1805}">
      <dsp:nvSpPr>
        <dsp:cNvPr id="0" name=""/>
        <dsp:cNvSpPr/>
      </dsp:nvSpPr>
      <dsp:spPr>
        <a:xfrm>
          <a:off x="8007912" y="366050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BA63E-5FEF-4D08-87FA-D7180A027A90}">
      <dsp:nvSpPr>
        <dsp:cNvPr id="0" name=""/>
        <dsp:cNvSpPr/>
      </dsp:nvSpPr>
      <dsp:spPr>
        <a:xfrm>
          <a:off x="7148693" y="2137362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 the project using Python with necessary libraries</a:t>
          </a:r>
        </a:p>
      </dsp:txBody>
      <dsp:txXfrm>
        <a:off x="7148693" y="2137362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CD238-78AD-4157-9E2D-791E742349A0}">
      <dsp:nvSpPr>
        <dsp:cNvPr id="0" name=""/>
        <dsp:cNvSpPr/>
      </dsp:nvSpPr>
      <dsp:spPr>
        <a:xfrm>
          <a:off x="585162" y="35986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971F1-ABFA-4089-9854-CF1CB87AFC98}">
      <dsp:nvSpPr>
        <dsp:cNvPr id="0" name=""/>
        <dsp:cNvSpPr/>
      </dsp:nvSpPr>
      <dsp:spPr>
        <a:xfrm>
          <a:off x="819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7948-5A5C-4693-A17E-80F61C92DD54}">
      <dsp:nvSpPr>
        <dsp:cNvPr id="0" name=""/>
        <dsp:cNvSpPr/>
      </dsp:nvSpPr>
      <dsp:spPr>
        <a:xfrm>
          <a:off x="234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Any OS</a:t>
          </a:r>
        </a:p>
      </dsp:txBody>
      <dsp:txXfrm>
        <a:off x="234162" y="1799862"/>
        <a:ext cx="1800000" cy="720000"/>
      </dsp:txXfrm>
    </dsp:sp>
    <dsp:sp modelId="{5773853D-4BE1-4AAE-BA46-CA130CC73CEF}">
      <dsp:nvSpPr>
        <dsp:cNvPr id="0" name=""/>
        <dsp:cNvSpPr/>
      </dsp:nvSpPr>
      <dsp:spPr>
        <a:xfrm>
          <a:off x="2700162" y="359862"/>
          <a:ext cx="1098000" cy="1098000"/>
        </a:xfrm>
        <a:prstGeom prst="ellipse">
          <a:avLst/>
        </a:prstGeom>
        <a:solidFill>
          <a:schemeClr val="accent2">
            <a:hueOff val="-375948"/>
            <a:satOff val="-1746"/>
            <a:lumOff val="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676FA-56BC-4867-B4C4-B8086CB19DFD}">
      <dsp:nvSpPr>
        <dsp:cNvPr id="0" name=""/>
        <dsp:cNvSpPr/>
      </dsp:nvSpPr>
      <dsp:spPr>
        <a:xfrm>
          <a:off x="2934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FD03B-B194-4098-AFAC-3252F41061B6}">
      <dsp:nvSpPr>
        <dsp:cNvPr id="0" name=""/>
        <dsp:cNvSpPr/>
      </dsp:nvSpPr>
      <dsp:spPr>
        <a:xfrm>
          <a:off x="2349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Haar Cascades Data File</a:t>
          </a:r>
        </a:p>
      </dsp:txBody>
      <dsp:txXfrm>
        <a:off x="2349162" y="1799862"/>
        <a:ext cx="1800000" cy="720000"/>
      </dsp:txXfrm>
    </dsp:sp>
    <dsp:sp modelId="{00671306-9E5A-4C5F-B10E-356ADD612F61}">
      <dsp:nvSpPr>
        <dsp:cNvPr id="0" name=""/>
        <dsp:cNvSpPr/>
      </dsp:nvSpPr>
      <dsp:spPr>
        <a:xfrm>
          <a:off x="4815162" y="359862"/>
          <a:ext cx="1098000" cy="1098000"/>
        </a:xfrm>
        <a:prstGeom prst="ellipse">
          <a:avLst/>
        </a:prstGeom>
        <a:solidFill>
          <a:schemeClr val="accent2">
            <a:hueOff val="-751896"/>
            <a:satOff val="-3493"/>
            <a:lumOff val="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933C-B96F-44B8-989B-729F1673F583}">
      <dsp:nvSpPr>
        <dsp:cNvPr id="0" name=""/>
        <dsp:cNvSpPr/>
      </dsp:nvSpPr>
      <dsp:spPr>
        <a:xfrm>
          <a:off x="5049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BB6FB-E2EC-41E1-8238-F6281381D8D6}">
      <dsp:nvSpPr>
        <dsp:cNvPr id="0" name=""/>
        <dsp:cNvSpPr/>
      </dsp:nvSpPr>
      <dsp:spPr>
        <a:xfrm>
          <a:off x="4464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Ram (Minimum 4GB)</a:t>
          </a:r>
        </a:p>
      </dsp:txBody>
      <dsp:txXfrm>
        <a:off x="4464162" y="1799862"/>
        <a:ext cx="1800000" cy="720000"/>
      </dsp:txXfrm>
    </dsp:sp>
    <dsp:sp modelId="{1AFE3766-6233-486C-8A49-657FD7DB4438}">
      <dsp:nvSpPr>
        <dsp:cNvPr id="0" name=""/>
        <dsp:cNvSpPr/>
      </dsp:nvSpPr>
      <dsp:spPr>
        <a:xfrm>
          <a:off x="6930162" y="359862"/>
          <a:ext cx="1098000" cy="1098000"/>
        </a:xfrm>
        <a:prstGeom prst="ellipse">
          <a:avLst/>
        </a:prstGeom>
        <a:solidFill>
          <a:schemeClr val="accent2">
            <a:hueOff val="-1127843"/>
            <a:satOff val="-5239"/>
            <a:lumOff val="1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CE678-1DA2-48D5-A700-A4E5CE8CD371}">
      <dsp:nvSpPr>
        <dsp:cNvPr id="0" name=""/>
        <dsp:cNvSpPr/>
      </dsp:nvSpPr>
      <dsp:spPr>
        <a:xfrm>
          <a:off x="7164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C897-7CBC-47EB-8045-E7FC467F9919}">
      <dsp:nvSpPr>
        <dsp:cNvPr id="0" name=""/>
        <dsp:cNvSpPr/>
      </dsp:nvSpPr>
      <dsp:spPr>
        <a:xfrm>
          <a:off x="6579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Anaconda Navigator</a:t>
          </a:r>
        </a:p>
      </dsp:txBody>
      <dsp:txXfrm>
        <a:off x="6579162" y="1799862"/>
        <a:ext cx="1800000" cy="720000"/>
      </dsp:txXfrm>
    </dsp:sp>
    <dsp:sp modelId="{CC9C172F-552F-488A-AF69-000AB3D59E4E}">
      <dsp:nvSpPr>
        <dsp:cNvPr id="0" name=""/>
        <dsp:cNvSpPr/>
      </dsp:nvSpPr>
      <dsp:spPr>
        <a:xfrm>
          <a:off x="9045162" y="359862"/>
          <a:ext cx="1098000" cy="1098000"/>
        </a:xfrm>
        <a:prstGeom prst="ellipse">
          <a:avLst/>
        </a:prstGeom>
        <a:solidFill>
          <a:schemeClr val="accent2">
            <a:hueOff val="-1503791"/>
            <a:satOff val="-6985"/>
            <a:lumOff val="1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E159B-0AED-42E3-8AD5-32A991A0A472}">
      <dsp:nvSpPr>
        <dsp:cNvPr id="0" name=""/>
        <dsp:cNvSpPr/>
      </dsp:nvSpPr>
      <dsp:spPr>
        <a:xfrm>
          <a:off x="9279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42FA8-491A-457F-BC0A-744BB4EA02D0}">
      <dsp:nvSpPr>
        <dsp:cNvPr id="0" name=""/>
        <dsp:cNvSpPr/>
      </dsp:nvSpPr>
      <dsp:spPr>
        <a:xfrm>
          <a:off x="8694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OpenCV-Python</a:t>
          </a:r>
        </a:p>
      </dsp:txBody>
      <dsp:txXfrm>
        <a:off x="8694162" y="179986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10D71-20C7-47FD-85FB-D4712176B8B3}">
      <dsp:nvSpPr>
        <dsp:cNvPr id="0" name=""/>
        <dsp:cNvSpPr/>
      </dsp:nvSpPr>
      <dsp:spPr>
        <a:xfrm>
          <a:off x="146031" y="290394"/>
          <a:ext cx="904691" cy="904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C639C-3533-4DEE-AE70-0BB3531DEFCA}">
      <dsp:nvSpPr>
        <dsp:cNvPr id="0" name=""/>
        <dsp:cNvSpPr/>
      </dsp:nvSpPr>
      <dsp:spPr>
        <a:xfrm>
          <a:off x="336017" y="480379"/>
          <a:ext cx="524720" cy="524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0AB49-A6E5-4325-9E33-B8E22A64470B}">
      <dsp:nvSpPr>
        <dsp:cNvPr id="0" name=""/>
        <dsp:cNvSpPr/>
      </dsp:nvSpPr>
      <dsp:spPr>
        <a:xfrm>
          <a:off x="1244585" y="290394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Read and write images.</a:t>
          </a:r>
          <a:endParaRPr lang="en-US" sz="1400" kern="1200"/>
        </a:p>
      </dsp:txBody>
      <dsp:txXfrm>
        <a:off x="1244585" y="290394"/>
        <a:ext cx="2132486" cy="904691"/>
      </dsp:txXfrm>
    </dsp:sp>
    <dsp:sp modelId="{C7D82FF6-AC01-4F09-90BA-BD9272AFB0F7}">
      <dsp:nvSpPr>
        <dsp:cNvPr id="0" name=""/>
        <dsp:cNvSpPr/>
      </dsp:nvSpPr>
      <dsp:spPr>
        <a:xfrm>
          <a:off x="3748642" y="290394"/>
          <a:ext cx="904691" cy="9046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5B323-059A-44D6-854C-C6391D861045}">
      <dsp:nvSpPr>
        <dsp:cNvPr id="0" name=""/>
        <dsp:cNvSpPr/>
      </dsp:nvSpPr>
      <dsp:spPr>
        <a:xfrm>
          <a:off x="3938627" y="480379"/>
          <a:ext cx="524720" cy="524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A0815-0C3C-4F5E-A957-76DBD11A0F85}">
      <dsp:nvSpPr>
        <dsp:cNvPr id="0" name=""/>
        <dsp:cNvSpPr/>
      </dsp:nvSpPr>
      <dsp:spPr>
        <a:xfrm>
          <a:off x="4847195" y="290394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Capture and save videos.</a:t>
          </a:r>
          <a:endParaRPr lang="en-US" sz="1400" kern="1200"/>
        </a:p>
      </dsp:txBody>
      <dsp:txXfrm>
        <a:off x="4847195" y="290394"/>
        <a:ext cx="2132486" cy="904691"/>
      </dsp:txXfrm>
    </dsp:sp>
    <dsp:sp modelId="{BC7B6609-52A7-4E6A-A66D-1FDE98762324}">
      <dsp:nvSpPr>
        <dsp:cNvPr id="0" name=""/>
        <dsp:cNvSpPr/>
      </dsp:nvSpPr>
      <dsp:spPr>
        <a:xfrm>
          <a:off x="7351252" y="290394"/>
          <a:ext cx="904691" cy="9046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06A4E-B378-4313-92EE-0228D0F79247}">
      <dsp:nvSpPr>
        <dsp:cNvPr id="0" name=""/>
        <dsp:cNvSpPr/>
      </dsp:nvSpPr>
      <dsp:spPr>
        <a:xfrm>
          <a:off x="7541237" y="480379"/>
          <a:ext cx="524720" cy="524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9C645-C69F-4C67-BA3C-BAF852940FA6}">
      <dsp:nvSpPr>
        <dsp:cNvPr id="0" name=""/>
        <dsp:cNvSpPr/>
      </dsp:nvSpPr>
      <dsp:spPr>
        <a:xfrm>
          <a:off x="8449806" y="290394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Process images (filter, transform)</a:t>
          </a:r>
          <a:endParaRPr lang="en-US" sz="1400" kern="1200"/>
        </a:p>
      </dsp:txBody>
      <dsp:txXfrm>
        <a:off x="8449806" y="290394"/>
        <a:ext cx="2132486" cy="904691"/>
      </dsp:txXfrm>
    </dsp:sp>
    <dsp:sp modelId="{9BBA850F-4D5F-4032-8B4A-E087B7A0433A}">
      <dsp:nvSpPr>
        <dsp:cNvPr id="0" name=""/>
        <dsp:cNvSpPr/>
      </dsp:nvSpPr>
      <dsp:spPr>
        <a:xfrm>
          <a:off x="146031" y="1684639"/>
          <a:ext cx="904691" cy="9046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6443-08A0-4756-AF46-7D872DE0B5C6}">
      <dsp:nvSpPr>
        <dsp:cNvPr id="0" name=""/>
        <dsp:cNvSpPr/>
      </dsp:nvSpPr>
      <dsp:spPr>
        <a:xfrm>
          <a:off x="336017" y="1874624"/>
          <a:ext cx="524720" cy="524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1DDB-52EF-43D8-98F2-E0EBA1A1EE63}">
      <dsp:nvSpPr>
        <dsp:cNvPr id="0" name=""/>
        <dsp:cNvSpPr/>
      </dsp:nvSpPr>
      <dsp:spPr>
        <a:xfrm>
          <a:off x="1244585" y="1684639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Detect specific objects such as faces, eyes in the videos or images.</a:t>
          </a:r>
          <a:endParaRPr lang="en-US" sz="1400" kern="1200"/>
        </a:p>
      </dsp:txBody>
      <dsp:txXfrm>
        <a:off x="1244585" y="1684639"/>
        <a:ext cx="2132486" cy="904691"/>
      </dsp:txXfrm>
    </dsp:sp>
    <dsp:sp modelId="{E4E8DAFD-6338-4866-B158-6C03AE58A44F}">
      <dsp:nvSpPr>
        <dsp:cNvPr id="0" name=""/>
        <dsp:cNvSpPr/>
      </dsp:nvSpPr>
      <dsp:spPr>
        <a:xfrm>
          <a:off x="3748642" y="1684639"/>
          <a:ext cx="904691" cy="9046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1864E-156F-4A6D-8E3B-2480044D0C6F}">
      <dsp:nvSpPr>
        <dsp:cNvPr id="0" name=""/>
        <dsp:cNvSpPr/>
      </dsp:nvSpPr>
      <dsp:spPr>
        <a:xfrm>
          <a:off x="3938627" y="1874624"/>
          <a:ext cx="524720" cy="5247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18F39-61EC-4991-B2AF-7BF7A663E725}">
      <dsp:nvSpPr>
        <dsp:cNvPr id="0" name=""/>
        <dsp:cNvSpPr/>
      </dsp:nvSpPr>
      <dsp:spPr>
        <a:xfrm>
          <a:off x="4847195" y="1684639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Analyse the video, i.e. estimate the motion in it, subtract the background, and track objects in it.</a:t>
          </a:r>
          <a:endParaRPr lang="en-US" sz="1400" kern="1200"/>
        </a:p>
      </dsp:txBody>
      <dsp:txXfrm>
        <a:off x="4847195" y="1684639"/>
        <a:ext cx="2132486" cy="904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August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August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August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E9F3C4-0623-4F2B-A4FE-187D7B73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24FF2-0EF7-4840-85F9-E82A0C37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0A82A-BC44-C74F-85D1-4E7D306F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1810998"/>
            <a:ext cx="10728324" cy="10314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6000" dirty="0"/>
              <a:t>PHOTO CAPTURE</a:t>
            </a:r>
            <a:endParaRPr lang="en-US" sz="5600" spc="-100" dirty="0"/>
          </a:p>
        </p:txBody>
      </p:sp>
      <p:sp>
        <p:nvSpPr>
          <p:cNvPr id="16" name="Freeform 78">
            <a:extLst>
              <a:ext uri="{FF2B5EF4-FFF2-40B4-BE49-F238E27FC236}">
                <a16:creationId xmlns:a16="http://schemas.microsoft.com/office/drawing/2014/main" id="{703DF8EC-903F-4FF4-B443-3B8B5DEF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4532666" y="457418"/>
            <a:ext cx="694205" cy="713383"/>
          </a:xfrm>
          <a:custGeom>
            <a:avLst/>
            <a:gdLst>
              <a:gd name="T0" fmla="*/ 32 w 58"/>
              <a:gd name="T1" fmla="*/ 56 h 60"/>
              <a:gd name="T2" fmla="*/ 24 w 58"/>
              <a:gd name="T3" fmla="*/ 48 h 60"/>
              <a:gd name="T4" fmla="*/ 14 w 58"/>
              <a:gd name="T5" fmla="*/ 36 h 60"/>
              <a:gd name="T6" fmla="*/ 7 w 58"/>
              <a:gd name="T7" fmla="*/ 29 h 60"/>
              <a:gd name="T8" fmla="*/ 1 w 58"/>
              <a:gd name="T9" fmla="*/ 17 h 60"/>
              <a:gd name="T10" fmla="*/ 7 w 58"/>
              <a:gd name="T11" fmla="*/ 4 h 60"/>
              <a:gd name="T12" fmla="*/ 17 w 58"/>
              <a:gd name="T13" fmla="*/ 1 h 60"/>
              <a:gd name="T14" fmla="*/ 29 w 58"/>
              <a:gd name="T15" fmla="*/ 6 h 60"/>
              <a:gd name="T16" fmla="*/ 31 w 58"/>
              <a:gd name="T17" fmla="*/ 8 h 60"/>
              <a:gd name="T18" fmla="*/ 38 w 58"/>
              <a:gd name="T19" fmla="*/ 15 h 60"/>
              <a:gd name="T20" fmla="*/ 44 w 58"/>
              <a:gd name="T21" fmla="*/ 22 h 60"/>
              <a:gd name="T22" fmla="*/ 54 w 58"/>
              <a:gd name="T23" fmla="*/ 33 h 60"/>
              <a:gd name="T24" fmla="*/ 58 w 58"/>
              <a:gd name="T25" fmla="*/ 44 h 60"/>
              <a:gd name="T26" fmla="*/ 53 w 58"/>
              <a:gd name="T27" fmla="*/ 54 h 60"/>
              <a:gd name="T28" fmla="*/ 42 w 58"/>
              <a:gd name="T29" fmla="*/ 60 h 60"/>
              <a:gd name="T30" fmla="*/ 32 w 58"/>
              <a:gd name="T3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0">
                <a:moveTo>
                  <a:pt x="32" y="56"/>
                </a:moveTo>
                <a:cubicBezTo>
                  <a:pt x="30" y="54"/>
                  <a:pt x="31" y="55"/>
                  <a:pt x="24" y="48"/>
                </a:cubicBezTo>
                <a:cubicBezTo>
                  <a:pt x="17" y="40"/>
                  <a:pt x="14" y="36"/>
                  <a:pt x="14" y="36"/>
                </a:cubicBezTo>
                <a:cubicBezTo>
                  <a:pt x="8" y="30"/>
                  <a:pt x="14" y="37"/>
                  <a:pt x="7" y="29"/>
                </a:cubicBezTo>
                <a:cubicBezTo>
                  <a:pt x="3" y="24"/>
                  <a:pt x="1" y="20"/>
                  <a:pt x="1" y="17"/>
                </a:cubicBezTo>
                <a:cubicBezTo>
                  <a:pt x="0" y="13"/>
                  <a:pt x="3" y="9"/>
                  <a:pt x="7" y="4"/>
                </a:cubicBezTo>
                <a:cubicBezTo>
                  <a:pt x="10" y="2"/>
                  <a:pt x="13" y="0"/>
                  <a:pt x="17" y="1"/>
                </a:cubicBezTo>
                <a:cubicBezTo>
                  <a:pt x="21" y="1"/>
                  <a:pt x="25" y="3"/>
                  <a:pt x="29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3" y="11"/>
                  <a:pt x="37" y="15"/>
                  <a:pt x="38" y="15"/>
                </a:cubicBezTo>
                <a:cubicBezTo>
                  <a:pt x="42" y="20"/>
                  <a:pt x="40" y="18"/>
                  <a:pt x="44" y="22"/>
                </a:cubicBezTo>
                <a:cubicBezTo>
                  <a:pt x="51" y="29"/>
                  <a:pt x="50" y="29"/>
                  <a:pt x="54" y="33"/>
                </a:cubicBezTo>
                <a:cubicBezTo>
                  <a:pt x="57" y="37"/>
                  <a:pt x="58" y="40"/>
                  <a:pt x="58" y="44"/>
                </a:cubicBezTo>
                <a:cubicBezTo>
                  <a:pt x="58" y="47"/>
                  <a:pt x="56" y="50"/>
                  <a:pt x="53" y="54"/>
                </a:cubicBezTo>
                <a:cubicBezTo>
                  <a:pt x="49" y="58"/>
                  <a:pt x="45" y="60"/>
                  <a:pt x="42" y="60"/>
                </a:cubicBezTo>
                <a:cubicBezTo>
                  <a:pt x="39" y="60"/>
                  <a:pt x="36" y="59"/>
                  <a:pt x="3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00B4453B-3251-479A-995C-568CE620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5791465" y="208957"/>
            <a:ext cx="587404" cy="943792"/>
          </a:xfrm>
          <a:custGeom>
            <a:avLst/>
            <a:gdLst>
              <a:gd name="T0" fmla="*/ 15 w 49"/>
              <a:gd name="T1" fmla="*/ 65 h 79"/>
              <a:gd name="T2" fmla="*/ 12 w 49"/>
              <a:gd name="T3" fmla="*/ 54 h 79"/>
              <a:gd name="T4" fmla="*/ 8 w 49"/>
              <a:gd name="T5" fmla="*/ 33 h 79"/>
              <a:gd name="T6" fmla="*/ 38 w 49"/>
              <a:gd name="T7" fmla="*/ 24 h 79"/>
              <a:gd name="T8" fmla="*/ 45 w 49"/>
              <a:gd name="T9" fmla="*/ 70 h 79"/>
              <a:gd name="T10" fmla="*/ 15 w 49"/>
              <a:gd name="T11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79">
                <a:moveTo>
                  <a:pt x="15" y="65"/>
                </a:moveTo>
                <a:cubicBezTo>
                  <a:pt x="14" y="59"/>
                  <a:pt x="13" y="58"/>
                  <a:pt x="12" y="54"/>
                </a:cubicBezTo>
                <a:cubicBezTo>
                  <a:pt x="11" y="45"/>
                  <a:pt x="10" y="40"/>
                  <a:pt x="8" y="33"/>
                </a:cubicBezTo>
                <a:cubicBezTo>
                  <a:pt x="0" y="9"/>
                  <a:pt x="34" y="0"/>
                  <a:pt x="38" y="24"/>
                </a:cubicBezTo>
                <a:cubicBezTo>
                  <a:pt x="43" y="43"/>
                  <a:pt x="49" y="60"/>
                  <a:pt x="45" y="70"/>
                </a:cubicBezTo>
                <a:cubicBezTo>
                  <a:pt x="38" y="77"/>
                  <a:pt x="19" y="79"/>
                  <a:pt x="15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" name="Freeform 85">
            <a:extLst>
              <a:ext uri="{FF2B5EF4-FFF2-40B4-BE49-F238E27FC236}">
                <a16:creationId xmlns:a16="http://schemas.microsoft.com/office/drawing/2014/main" id="{A4A5B20B-437F-4239-9753-30EB5AB90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7087193" y="460605"/>
            <a:ext cx="427203" cy="775416"/>
          </a:xfrm>
          <a:custGeom>
            <a:avLst/>
            <a:gdLst>
              <a:gd name="T0" fmla="*/ 36 w 36"/>
              <a:gd name="T1" fmla="*/ 15 h 65"/>
              <a:gd name="T2" fmla="*/ 34 w 36"/>
              <a:gd name="T3" fmla="*/ 5 h 65"/>
              <a:gd name="T4" fmla="*/ 28 w 36"/>
              <a:gd name="T5" fmla="*/ 1 h 65"/>
              <a:gd name="T6" fmla="*/ 23 w 36"/>
              <a:gd name="T7" fmla="*/ 0 h 65"/>
              <a:gd name="T8" fmla="*/ 13 w 36"/>
              <a:gd name="T9" fmla="*/ 1 h 65"/>
              <a:gd name="T10" fmla="*/ 7 w 36"/>
              <a:gd name="T11" fmla="*/ 9 h 65"/>
              <a:gd name="T12" fmla="*/ 4 w 36"/>
              <a:gd name="T13" fmla="*/ 19 h 65"/>
              <a:gd name="T14" fmla="*/ 0 w 36"/>
              <a:gd name="T15" fmla="*/ 44 h 65"/>
              <a:gd name="T16" fmla="*/ 1 w 36"/>
              <a:gd name="T17" fmla="*/ 58 h 65"/>
              <a:gd name="T18" fmla="*/ 8 w 36"/>
              <a:gd name="T19" fmla="*/ 64 h 65"/>
              <a:gd name="T20" fmla="*/ 16 w 36"/>
              <a:gd name="T21" fmla="*/ 65 h 65"/>
              <a:gd name="T22" fmla="*/ 25 w 36"/>
              <a:gd name="T23" fmla="*/ 63 h 65"/>
              <a:gd name="T24" fmla="*/ 31 w 36"/>
              <a:gd name="T25" fmla="*/ 55 h 65"/>
              <a:gd name="T26" fmla="*/ 34 w 36"/>
              <a:gd name="T27" fmla="*/ 40 h 65"/>
              <a:gd name="T28" fmla="*/ 36 w 36"/>
              <a:gd name="T29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65">
                <a:moveTo>
                  <a:pt x="36" y="15"/>
                </a:moveTo>
                <a:cubicBezTo>
                  <a:pt x="36" y="10"/>
                  <a:pt x="35" y="7"/>
                  <a:pt x="34" y="5"/>
                </a:cubicBezTo>
                <a:cubicBezTo>
                  <a:pt x="33" y="3"/>
                  <a:pt x="31" y="2"/>
                  <a:pt x="28" y="1"/>
                </a:cubicBezTo>
                <a:cubicBezTo>
                  <a:pt x="27" y="1"/>
                  <a:pt x="25" y="1"/>
                  <a:pt x="23" y="0"/>
                </a:cubicBezTo>
                <a:cubicBezTo>
                  <a:pt x="19" y="0"/>
                  <a:pt x="16" y="0"/>
                  <a:pt x="13" y="1"/>
                </a:cubicBezTo>
                <a:cubicBezTo>
                  <a:pt x="11" y="2"/>
                  <a:pt x="9" y="4"/>
                  <a:pt x="7" y="9"/>
                </a:cubicBezTo>
                <a:cubicBezTo>
                  <a:pt x="6" y="13"/>
                  <a:pt x="5" y="17"/>
                  <a:pt x="4" y="19"/>
                </a:cubicBezTo>
                <a:cubicBezTo>
                  <a:pt x="2" y="29"/>
                  <a:pt x="0" y="44"/>
                  <a:pt x="0" y="44"/>
                </a:cubicBezTo>
                <a:cubicBezTo>
                  <a:pt x="0" y="50"/>
                  <a:pt x="0" y="55"/>
                  <a:pt x="1" y="58"/>
                </a:cubicBezTo>
                <a:cubicBezTo>
                  <a:pt x="2" y="61"/>
                  <a:pt x="5" y="63"/>
                  <a:pt x="8" y="64"/>
                </a:cubicBezTo>
                <a:cubicBezTo>
                  <a:pt x="11" y="65"/>
                  <a:pt x="13" y="65"/>
                  <a:pt x="16" y="65"/>
                </a:cubicBezTo>
                <a:cubicBezTo>
                  <a:pt x="19" y="65"/>
                  <a:pt x="22" y="64"/>
                  <a:pt x="25" y="63"/>
                </a:cubicBezTo>
                <a:cubicBezTo>
                  <a:pt x="28" y="61"/>
                  <a:pt x="30" y="59"/>
                  <a:pt x="31" y="55"/>
                </a:cubicBezTo>
                <a:cubicBezTo>
                  <a:pt x="32" y="50"/>
                  <a:pt x="31" y="54"/>
                  <a:pt x="34" y="40"/>
                </a:cubicBezTo>
                <a:lnTo>
                  <a:pt x="3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2" name="Freeform 87">
            <a:extLst>
              <a:ext uri="{FF2B5EF4-FFF2-40B4-BE49-F238E27FC236}">
                <a16:creationId xmlns:a16="http://schemas.microsoft.com/office/drawing/2014/main" id="{14874823-A924-45C1-B19B-8468C071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430858">
            <a:off x="4571743" y="5281959"/>
            <a:ext cx="626472" cy="670149"/>
          </a:xfrm>
          <a:custGeom>
            <a:avLst/>
            <a:gdLst>
              <a:gd name="T0" fmla="*/ 0 w 55"/>
              <a:gd name="T1" fmla="*/ 17 h 59"/>
              <a:gd name="T2" fmla="*/ 1 w 55"/>
              <a:gd name="T3" fmla="*/ 11 h 59"/>
              <a:gd name="T4" fmla="*/ 4 w 55"/>
              <a:gd name="T5" fmla="*/ 6 h 59"/>
              <a:gd name="T6" fmla="*/ 7 w 55"/>
              <a:gd name="T7" fmla="*/ 4 h 59"/>
              <a:gd name="T8" fmla="*/ 14 w 55"/>
              <a:gd name="T9" fmla="*/ 0 h 59"/>
              <a:gd name="T10" fmla="*/ 23 w 55"/>
              <a:gd name="T11" fmla="*/ 3 h 59"/>
              <a:gd name="T12" fmla="*/ 31 w 55"/>
              <a:gd name="T13" fmla="*/ 11 h 59"/>
              <a:gd name="T14" fmla="*/ 38 w 55"/>
              <a:gd name="T15" fmla="*/ 20 h 59"/>
              <a:gd name="T16" fmla="*/ 48 w 55"/>
              <a:gd name="T17" fmla="*/ 31 h 59"/>
              <a:gd name="T18" fmla="*/ 55 w 55"/>
              <a:gd name="T19" fmla="*/ 43 h 59"/>
              <a:gd name="T20" fmla="*/ 49 w 55"/>
              <a:gd name="T21" fmla="*/ 55 h 59"/>
              <a:gd name="T22" fmla="*/ 38 w 55"/>
              <a:gd name="T23" fmla="*/ 59 h 59"/>
              <a:gd name="T24" fmla="*/ 33 w 55"/>
              <a:gd name="T25" fmla="*/ 58 h 59"/>
              <a:gd name="T26" fmla="*/ 26 w 55"/>
              <a:gd name="T27" fmla="*/ 53 h 59"/>
              <a:gd name="T28" fmla="*/ 5 w 55"/>
              <a:gd name="T29" fmla="*/ 27 h 59"/>
              <a:gd name="T30" fmla="*/ 0 w 55"/>
              <a:gd name="T31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59">
                <a:moveTo>
                  <a:pt x="0" y="17"/>
                </a:moveTo>
                <a:cubicBezTo>
                  <a:pt x="0" y="14"/>
                  <a:pt x="0" y="12"/>
                  <a:pt x="1" y="11"/>
                </a:cubicBezTo>
                <a:cubicBezTo>
                  <a:pt x="2" y="9"/>
                  <a:pt x="3" y="8"/>
                  <a:pt x="4" y="6"/>
                </a:cubicBezTo>
                <a:cubicBezTo>
                  <a:pt x="6" y="5"/>
                  <a:pt x="7" y="4"/>
                  <a:pt x="7" y="4"/>
                </a:cubicBezTo>
                <a:cubicBezTo>
                  <a:pt x="9" y="2"/>
                  <a:pt x="12" y="1"/>
                  <a:pt x="14" y="0"/>
                </a:cubicBezTo>
                <a:cubicBezTo>
                  <a:pt x="17" y="0"/>
                  <a:pt x="20" y="1"/>
                  <a:pt x="23" y="3"/>
                </a:cubicBezTo>
                <a:cubicBezTo>
                  <a:pt x="26" y="4"/>
                  <a:pt x="29" y="7"/>
                  <a:pt x="31" y="11"/>
                </a:cubicBezTo>
                <a:cubicBezTo>
                  <a:pt x="38" y="20"/>
                  <a:pt x="38" y="20"/>
                  <a:pt x="38" y="20"/>
                </a:cubicBezTo>
                <a:cubicBezTo>
                  <a:pt x="48" y="31"/>
                  <a:pt x="48" y="31"/>
                  <a:pt x="48" y="31"/>
                </a:cubicBezTo>
                <a:cubicBezTo>
                  <a:pt x="52" y="36"/>
                  <a:pt x="54" y="40"/>
                  <a:pt x="55" y="43"/>
                </a:cubicBezTo>
                <a:cubicBezTo>
                  <a:pt x="55" y="47"/>
                  <a:pt x="54" y="52"/>
                  <a:pt x="49" y="55"/>
                </a:cubicBezTo>
                <a:cubicBezTo>
                  <a:pt x="45" y="58"/>
                  <a:pt x="41" y="59"/>
                  <a:pt x="38" y="59"/>
                </a:cubicBezTo>
                <a:cubicBezTo>
                  <a:pt x="37" y="59"/>
                  <a:pt x="35" y="59"/>
                  <a:pt x="33" y="58"/>
                </a:cubicBezTo>
                <a:cubicBezTo>
                  <a:pt x="31" y="57"/>
                  <a:pt x="29" y="55"/>
                  <a:pt x="26" y="53"/>
                </a:cubicBezTo>
                <a:cubicBezTo>
                  <a:pt x="23" y="50"/>
                  <a:pt x="5" y="27"/>
                  <a:pt x="5" y="27"/>
                </a:cubicBezTo>
                <a:cubicBezTo>
                  <a:pt x="2" y="23"/>
                  <a:pt x="0" y="19"/>
                  <a:pt x="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4" name="Freeform 80">
            <a:extLst>
              <a:ext uri="{FF2B5EF4-FFF2-40B4-BE49-F238E27FC236}">
                <a16:creationId xmlns:a16="http://schemas.microsoft.com/office/drawing/2014/main" id="{A9402C84-62F4-4868-AF08-B13A6194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0691" y="5562952"/>
            <a:ext cx="749228" cy="383544"/>
          </a:xfrm>
          <a:custGeom>
            <a:avLst/>
            <a:gdLst>
              <a:gd name="T0" fmla="*/ 53 w 66"/>
              <a:gd name="T1" fmla="*/ 33 h 34"/>
              <a:gd name="T2" fmla="*/ 39 w 66"/>
              <a:gd name="T3" fmla="*/ 33 h 34"/>
              <a:gd name="T4" fmla="*/ 21 w 66"/>
              <a:gd name="T5" fmla="*/ 33 h 34"/>
              <a:gd name="T6" fmla="*/ 12 w 66"/>
              <a:gd name="T7" fmla="*/ 32 h 34"/>
              <a:gd name="T8" fmla="*/ 3 w 66"/>
              <a:gd name="T9" fmla="*/ 28 h 34"/>
              <a:gd name="T10" fmla="*/ 0 w 66"/>
              <a:gd name="T11" fmla="*/ 21 h 34"/>
              <a:gd name="T12" fmla="*/ 0 w 66"/>
              <a:gd name="T13" fmla="*/ 16 h 34"/>
              <a:gd name="T14" fmla="*/ 3 w 66"/>
              <a:gd name="T15" fmla="*/ 7 h 34"/>
              <a:gd name="T16" fmla="*/ 11 w 66"/>
              <a:gd name="T17" fmla="*/ 3 h 34"/>
              <a:gd name="T18" fmla="*/ 23 w 66"/>
              <a:gd name="T19" fmla="*/ 2 h 34"/>
              <a:gd name="T20" fmla="*/ 43 w 66"/>
              <a:gd name="T21" fmla="*/ 0 h 34"/>
              <a:gd name="T22" fmla="*/ 48 w 66"/>
              <a:gd name="T23" fmla="*/ 0 h 34"/>
              <a:gd name="T24" fmla="*/ 62 w 66"/>
              <a:gd name="T25" fmla="*/ 4 h 34"/>
              <a:gd name="T26" fmla="*/ 66 w 66"/>
              <a:gd name="T27" fmla="*/ 13 h 34"/>
              <a:gd name="T28" fmla="*/ 66 w 66"/>
              <a:gd name="T29" fmla="*/ 20 h 34"/>
              <a:gd name="T30" fmla="*/ 62 w 66"/>
              <a:gd name="T31" fmla="*/ 29 h 34"/>
              <a:gd name="T32" fmla="*/ 53 w 66"/>
              <a:gd name="T3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34">
                <a:moveTo>
                  <a:pt x="53" y="33"/>
                </a:moveTo>
                <a:cubicBezTo>
                  <a:pt x="47" y="33"/>
                  <a:pt x="53" y="34"/>
                  <a:pt x="39" y="33"/>
                </a:cubicBezTo>
                <a:cubicBezTo>
                  <a:pt x="24" y="33"/>
                  <a:pt x="21" y="33"/>
                  <a:pt x="21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1"/>
                  <a:pt x="4" y="30"/>
                  <a:pt x="3" y="28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21"/>
                  <a:pt x="0" y="19"/>
                  <a:pt x="0" y="16"/>
                </a:cubicBezTo>
                <a:cubicBezTo>
                  <a:pt x="0" y="13"/>
                  <a:pt x="1" y="10"/>
                  <a:pt x="3" y="7"/>
                </a:cubicBezTo>
                <a:cubicBezTo>
                  <a:pt x="4" y="5"/>
                  <a:pt x="7" y="3"/>
                  <a:pt x="11" y="3"/>
                </a:cubicBezTo>
                <a:cubicBezTo>
                  <a:pt x="16" y="2"/>
                  <a:pt x="20" y="2"/>
                  <a:pt x="23" y="2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1"/>
                  <a:pt x="59" y="3"/>
                  <a:pt x="62" y="4"/>
                </a:cubicBezTo>
                <a:cubicBezTo>
                  <a:pt x="65" y="6"/>
                  <a:pt x="66" y="9"/>
                  <a:pt x="66" y="13"/>
                </a:cubicBezTo>
                <a:cubicBezTo>
                  <a:pt x="66" y="15"/>
                  <a:pt x="66" y="17"/>
                  <a:pt x="66" y="20"/>
                </a:cubicBezTo>
                <a:cubicBezTo>
                  <a:pt x="65" y="23"/>
                  <a:pt x="64" y="26"/>
                  <a:pt x="62" y="29"/>
                </a:cubicBezTo>
                <a:cubicBezTo>
                  <a:pt x="60" y="31"/>
                  <a:pt x="57" y="32"/>
                  <a:pt x="5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6" name="Freeform 84">
            <a:extLst>
              <a:ext uri="{FF2B5EF4-FFF2-40B4-BE49-F238E27FC236}">
                <a16:creationId xmlns:a16="http://schemas.microsoft.com/office/drawing/2014/main" id="{801ACD2F-9E03-4258-BB7D-5006BA0B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274527">
            <a:off x="6910134" y="5273050"/>
            <a:ext cx="647637" cy="678578"/>
          </a:xfrm>
          <a:custGeom>
            <a:avLst/>
            <a:gdLst>
              <a:gd name="T0" fmla="*/ 4 w 57"/>
              <a:gd name="T1" fmla="*/ 34 h 60"/>
              <a:gd name="T2" fmla="*/ 17 w 57"/>
              <a:gd name="T3" fmla="*/ 18 h 60"/>
              <a:gd name="T4" fmla="*/ 26 w 57"/>
              <a:gd name="T5" fmla="*/ 8 h 60"/>
              <a:gd name="T6" fmla="*/ 29 w 57"/>
              <a:gd name="T7" fmla="*/ 5 h 60"/>
              <a:gd name="T8" fmla="*/ 41 w 57"/>
              <a:gd name="T9" fmla="*/ 0 h 60"/>
              <a:gd name="T10" fmla="*/ 51 w 57"/>
              <a:gd name="T11" fmla="*/ 6 h 60"/>
              <a:gd name="T12" fmla="*/ 56 w 57"/>
              <a:gd name="T13" fmla="*/ 16 h 60"/>
              <a:gd name="T14" fmla="*/ 51 w 57"/>
              <a:gd name="T15" fmla="*/ 28 h 60"/>
              <a:gd name="T16" fmla="*/ 29 w 57"/>
              <a:gd name="T17" fmla="*/ 53 h 60"/>
              <a:gd name="T18" fmla="*/ 17 w 57"/>
              <a:gd name="T19" fmla="*/ 59 h 60"/>
              <a:gd name="T20" fmla="*/ 5 w 57"/>
              <a:gd name="T21" fmla="*/ 54 h 60"/>
              <a:gd name="T22" fmla="*/ 0 w 57"/>
              <a:gd name="T23" fmla="*/ 45 h 60"/>
              <a:gd name="T24" fmla="*/ 4 w 57"/>
              <a:gd name="T25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60">
                <a:moveTo>
                  <a:pt x="4" y="34"/>
                </a:moveTo>
                <a:cubicBezTo>
                  <a:pt x="5" y="33"/>
                  <a:pt x="17" y="18"/>
                  <a:pt x="17" y="18"/>
                </a:cubicBezTo>
                <a:cubicBezTo>
                  <a:pt x="21" y="14"/>
                  <a:pt x="24" y="10"/>
                  <a:pt x="26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34" y="2"/>
                  <a:pt x="38" y="0"/>
                  <a:pt x="41" y="0"/>
                </a:cubicBezTo>
                <a:cubicBezTo>
                  <a:pt x="44" y="1"/>
                  <a:pt x="47" y="2"/>
                  <a:pt x="51" y="6"/>
                </a:cubicBezTo>
                <a:cubicBezTo>
                  <a:pt x="55" y="10"/>
                  <a:pt x="57" y="13"/>
                  <a:pt x="56" y="16"/>
                </a:cubicBezTo>
                <a:cubicBezTo>
                  <a:pt x="56" y="19"/>
                  <a:pt x="54" y="23"/>
                  <a:pt x="51" y="28"/>
                </a:cubicBezTo>
                <a:cubicBezTo>
                  <a:pt x="51" y="28"/>
                  <a:pt x="33" y="48"/>
                  <a:pt x="29" y="53"/>
                </a:cubicBezTo>
                <a:cubicBezTo>
                  <a:pt x="25" y="57"/>
                  <a:pt x="21" y="59"/>
                  <a:pt x="17" y="59"/>
                </a:cubicBezTo>
                <a:cubicBezTo>
                  <a:pt x="13" y="60"/>
                  <a:pt x="9" y="58"/>
                  <a:pt x="5" y="54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42"/>
                  <a:pt x="2" y="38"/>
                  <a:pt x="4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42AD8-D051-2940-99B2-A118B6404F16}"/>
              </a:ext>
            </a:extLst>
          </p:cNvPr>
          <p:cNvSpPr txBox="1"/>
          <p:nvPr/>
        </p:nvSpPr>
        <p:spPr>
          <a:xfrm>
            <a:off x="4260649" y="3355713"/>
            <a:ext cx="39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Presented by V B V Satish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(Reg No: 37110848)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Guided by Dr. S. Prince Mary</a:t>
            </a:r>
          </a:p>
        </p:txBody>
      </p:sp>
    </p:spTree>
    <p:extLst>
      <p:ext uri="{BB962C8B-B14F-4D97-AF65-F5344CB8AC3E}">
        <p14:creationId xmlns:p14="http://schemas.microsoft.com/office/powerpoint/2010/main" val="2535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7A532-1DE8-4441-BC25-87F77074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OBJECTIVE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4E65AC-C34D-40AE-A692-3C1A99237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4660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76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75A05-9653-1A4A-8969-B17044C9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SOFTWARE REQUIREMENTS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8B238-CF4B-4B3F-94A5-CB2BD1055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575357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55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6EB40-791D-1649-AA0E-E3139024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856E-85BE-CC46-B5EF-FF1100484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CV2 OpenCV (Open Source Computer Vision Library) is an open source computer vision and machine learning software library.</a:t>
            </a:r>
          </a:p>
          <a:p>
            <a:pPr>
              <a:lnSpc>
                <a:spcPct val="110000"/>
              </a:lnSpc>
            </a:pPr>
            <a:r>
              <a:rPr lang="en-US" sz="1700"/>
              <a:t>It will also support Windows, Linux, Mac OS and even the Android operating systems.</a:t>
            </a:r>
          </a:p>
          <a:p>
            <a:pPr>
              <a:lnSpc>
                <a:spcPct val="110000"/>
              </a:lnSpc>
            </a:pPr>
            <a:r>
              <a:rPr lang="en-US" sz="1700"/>
              <a:t>It supports a some of the programming languages namely: Python, Java, C and C++.</a:t>
            </a:r>
          </a:p>
          <a:p>
            <a:pPr>
              <a:lnSpc>
                <a:spcPct val="110000"/>
              </a:lnSpc>
            </a:pPr>
            <a:r>
              <a:rPr lang="en-US" sz="1700"/>
              <a:t>Being a BSD-licensed product, OpenCV makes it easy for businesses to utilize and modify the code.</a:t>
            </a:r>
          </a:p>
          <a:p>
            <a:pPr>
              <a:lnSpc>
                <a:spcPct val="110000"/>
              </a:lnSpc>
            </a:pPr>
            <a:r>
              <a:rPr lang="en-US" sz="1700"/>
              <a:t>We are going to use the “</a:t>
            </a:r>
            <a:r>
              <a:rPr lang="en-US" sz="1700" err="1"/>
              <a:t>DetectMultiscale</a:t>
            </a:r>
            <a:r>
              <a:rPr lang="en-US" sz="1700"/>
              <a:t>” module from OpenCV.</a:t>
            </a:r>
          </a:p>
        </p:txBody>
      </p:sp>
    </p:spTree>
    <p:extLst>
      <p:ext uri="{BB962C8B-B14F-4D97-AF65-F5344CB8AC3E}">
        <p14:creationId xmlns:p14="http://schemas.microsoft.com/office/powerpoint/2010/main" val="40976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4D817-D69B-6745-A716-D2A5145A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Features of OpenCV Library</a:t>
            </a: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47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9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53CA7-5DB7-4250-B3D9-F37E2DCE9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701716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3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DEB0A-0657-8B43-9C4B-FCD5D9DA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00" y="806877"/>
            <a:ext cx="9492866" cy="492443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4000" spc="-100" dirty="0" err="1"/>
              <a:t>Parametres</a:t>
            </a:r>
            <a:endParaRPr lang="en-US" sz="4000" spc="-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A75E15-46EC-AD48-885F-8780DBE12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540866"/>
              </p:ext>
            </p:extLst>
          </p:nvPr>
        </p:nvGraphicFramePr>
        <p:xfrm>
          <a:off x="720000" y="2798643"/>
          <a:ext cx="10728326" cy="28085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5310">
                  <a:extLst>
                    <a:ext uri="{9D8B030D-6E8A-4147-A177-3AD203B41FA5}">
                      <a16:colId xmlns:a16="http://schemas.microsoft.com/office/drawing/2014/main" val="2952412965"/>
                    </a:ext>
                  </a:extLst>
                </a:gridCol>
                <a:gridCol w="7813016">
                  <a:extLst>
                    <a:ext uri="{9D8B030D-6E8A-4147-A177-3AD203B41FA5}">
                      <a16:colId xmlns:a16="http://schemas.microsoft.com/office/drawing/2014/main" val="4218261940"/>
                    </a:ext>
                  </a:extLst>
                </a:gridCol>
              </a:tblGrid>
              <a:tr h="38688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900" b="0" u="none" strike="noStrike" kern="1200" cap="none">
                          <a:ln>
                            <a:noFill/>
                          </a:ln>
                        </a:rPr>
                        <a:t>Parameter Name</a:t>
                      </a:r>
                      <a:endParaRPr lang="en-US" sz="19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900" b="0" u="none" strike="noStrike" kern="1200" cap="none">
                          <a:ln>
                            <a:noFill/>
                          </a:ln>
                        </a:rPr>
                        <a:t>Description</a:t>
                      </a:r>
                      <a:endParaRPr lang="en-US" sz="19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1223783117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400" kern="1200" spc="20" baseline="0">
                          <a:solidFill>
                            <a:schemeClr val="bg2"/>
                          </a:solidFill>
                        </a:rPr>
                        <a:t>Cascade</a:t>
                      </a:r>
                      <a:endParaRPr lang="en-IN" sz="1400" kern="1200" spc="2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It can be loaded from XML or YAML file using Load().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2929870872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Image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Matrix of the type CV_8U containing an image where objects are detected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3042029531"/>
                  </a:ext>
                </a:extLst>
              </a:tr>
              <a:tr h="530182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Objects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400" b="0" u="none" strike="noStrike" kern="1200" cap="none" spc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rPr>
                        <a:t>Vector of rectangles where each rectangle contains the detected object the rectangles may be partially outside the original image.</a:t>
                      </a:r>
                      <a:endParaRPr lang="en-IN" sz="1400" b="0" i="0" u="none" strike="noStrike" kern="1200" cap="none" spc="0" baseline="0">
                        <a:ln>
                          <a:noFill/>
                        </a:ln>
                        <a:solidFill>
                          <a:schemeClr val="bg2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+mn-lt"/>
                        <a:ea typeface="Microsoft YaHei" pitchFamily="2"/>
                        <a:cs typeface="DejaVu Sans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3838943722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numDetections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400" b="0" u="none" strike="noStrike" kern="1200" cap="none" spc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rPr>
                        <a:t>Parameter specifying how much the image size is reduced at each image scale</a:t>
                      </a:r>
                      <a:endParaRPr lang="en-IN" sz="1400" b="0" i="0" u="none" strike="noStrike" kern="1200" cap="none" spc="0" baseline="0">
                        <a:ln>
                          <a:noFill/>
                        </a:ln>
                        <a:solidFill>
                          <a:schemeClr val="bg2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+mn-lt"/>
                        <a:ea typeface="Microsoft YaHei" pitchFamily="2"/>
                        <a:cs typeface="DejaVu Sans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2073921291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ScaleFactor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Parameter specifying how much the image size is reduced at each image scale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398220293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minSize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Minimum possible object size. Objects smaller than that are ignored.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1594145691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maxSize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Maximum possible object size. Objects larger than that are ignored.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356193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9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CDABF-3359-F540-B340-A6F3EC8C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Code Snippet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7557CE-F103-D94D-B7CD-9FC01C02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5" y="1730841"/>
            <a:ext cx="8481913" cy="4730378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noFill/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A1FD-E319-9B45-966D-4288625A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sz="3600" spc="-100" dirty="0"/>
              <a:t>Results and Discussion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1E43282-D210-764C-A49C-E48423A2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6" y="1730841"/>
            <a:ext cx="8470624" cy="4764724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noFill/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696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EA6C2"/>
      </a:accent1>
      <a:accent2>
        <a:srgbClr val="79AAB1"/>
      </a:accent2>
      <a:accent3>
        <a:srgbClr val="81AA9E"/>
      </a:accent3>
      <a:accent4>
        <a:srgbClr val="77AF87"/>
      </a:accent4>
      <a:accent5>
        <a:srgbClr val="87AB81"/>
      </a:accent5>
      <a:accent6>
        <a:srgbClr val="91A974"/>
      </a:accent6>
      <a:hlink>
        <a:srgbClr val="9A7E5D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Liberation Sans</vt:lpstr>
      <vt:lpstr>Sagona Book</vt:lpstr>
      <vt:lpstr>The Hand Extrablack</vt:lpstr>
      <vt:lpstr>BlobVTI</vt:lpstr>
      <vt:lpstr>PHOTO CAPTURE</vt:lpstr>
      <vt:lpstr>OBJECTIVE</vt:lpstr>
      <vt:lpstr>SOFTWARE REQUIREMENTS</vt:lpstr>
      <vt:lpstr>OPENCV</vt:lpstr>
      <vt:lpstr>Features of OpenCV Library</vt:lpstr>
      <vt:lpstr>Parametres</vt:lpstr>
      <vt:lpstr>Code Snippet</vt:lpstr>
      <vt:lpstr>Results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CAPTURE</dc:title>
  <dc:creator>Chakradhar Botla</dc:creator>
  <cp:lastModifiedBy>Chakradhar Botla</cp:lastModifiedBy>
  <cp:revision>1</cp:revision>
  <dcterms:created xsi:type="dcterms:W3CDTF">2020-08-09T14:52:21Z</dcterms:created>
  <dcterms:modified xsi:type="dcterms:W3CDTF">2020-08-09T14:54:44Z</dcterms:modified>
</cp:coreProperties>
</file>