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38" r:id="rId2"/>
    <p:sldId id="812" r:id="rId3"/>
    <p:sldId id="813" r:id="rId4"/>
    <p:sldId id="814" r:id="rId5"/>
    <p:sldId id="815" r:id="rId6"/>
    <p:sldId id="816" r:id="rId7"/>
    <p:sldId id="817" r:id="rId8"/>
    <p:sldId id="818" r:id="rId9"/>
    <p:sldId id="819" r:id="rId10"/>
    <p:sldId id="6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5DEDD5-DE24-49EB-B059-4B469053B058}" v="4" dt="2022-03-10T03:24:31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8E791-14CE-4CDA-9B3E-A35DABCE01C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E72C1-F408-4A4D-A9E7-C9A81E9B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5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/>
              <a:t>Faculty Notes:</a:t>
            </a:r>
          </a:p>
          <a:p>
            <a:r>
              <a:rPr lang="en-GB"/>
              <a:t>Ask participants if they have any questions from the lesson.</a:t>
            </a:r>
          </a:p>
          <a:p>
            <a:endParaRPr lang="en-GB"/>
          </a:p>
          <a:p>
            <a:r>
              <a:rPr lang="en-GB" b="1"/>
              <a:t>Participant Notes:</a:t>
            </a:r>
            <a:r>
              <a:rPr lang="en-GB" b="0"/>
              <a:t> N/A</a:t>
            </a:r>
          </a:p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15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EBFD-8A50-4999-8E77-F193584C1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F9875-D472-4306-9BEE-312D0697A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FD4D9-A0C1-4074-A830-72B7C0E2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D4E9-F865-42EA-AFD2-B3AD9FB82F5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8FA6B-F73E-49C2-B17B-505A036C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8DDC6-9560-4566-8FA7-D1F0D9D5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EAF3-2F3B-4630-A5A1-7526C7FFB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9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3EB1-FECF-491C-B40E-6F37A6A1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3B0F7-6A35-41F4-AA6C-4F401F32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97F2B-6867-433D-9107-0D54087D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D4E9-F865-42EA-AFD2-B3AD9FB82F5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B5317-A99C-4857-A380-3C6D0E65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142D6-4831-465D-9319-A6A14257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EAF3-2F3B-4630-A5A1-7526C7FFB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1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1BCB9-87C9-442F-A760-E44769B5B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E1681-265A-400B-B95D-7EA06201C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7B773-E913-4627-BBBB-A4CD77F3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D4E9-F865-42EA-AFD2-B3AD9FB82F5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C3496-FD27-4AA4-87BD-42A86701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219A-54E5-46C6-A06B-550A6D47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EAF3-2F3B-4630-A5A1-7526C7FFB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7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2">
    <p:bg>
      <p:bgPr>
        <a:solidFill>
          <a:srgbClr val="460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BFE467-960F-4BDC-9CE3-F34B31FB09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9722" y="937418"/>
            <a:ext cx="4309200" cy="452466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135A376-69E5-460B-9086-BE79884E71C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554578" y="5833249"/>
            <a:ext cx="2256422" cy="605651"/>
            <a:chOff x="9638475" y="1219200"/>
            <a:chExt cx="1389888" cy="37306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D7AE8EE-F65A-45EF-9FD0-6C5431C1E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475" y="1372165"/>
              <a:ext cx="1389888" cy="220098"/>
            </a:xfrm>
            <a:prstGeom prst="rect">
              <a:avLst/>
            </a:prstGeom>
          </p:spPr>
        </p:pic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D5E0475E-91D3-4EE9-A5F3-1B737F5E5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8925" y="1219200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F294F89-9A42-4DEF-B3DD-823E9A1CD6F5}"/>
              </a:ext>
            </a:extLst>
          </p:cNvPr>
          <p:cNvSpPr txBox="1"/>
          <p:nvPr userDrawn="1"/>
        </p:nvSpPr>
        <p:spPr>
          <a:xfrm>
            <a:off x="8541567" y="333907"/>
            <a:ext cx="3268523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b="1"/>
              <a:t>Learning and Knowledge Management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EED4950-8142-456B-BAF6-DF98D8FB6E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5060" y="457200"/>
            <a:ext cx="5950190" cy="3086100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5A61E07-8F52-4DDB-95AC-E189929351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059" y="3543303"/>
            <a:ext cx="5950190" cy="29109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3600" b="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27E5B-DAD9-4B7E-93F1-E0058A1069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117" y="6454232"/>
            <a:ext cx="3071355" cy="25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050">
                <a:latin typeface="Arial" pitchFamily="34" charset="0"/>
                <a:cs typeface="Arial" panose="020B0604020202020204" pitchFamily="34" charset="0"/>
              </a:rPr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10158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602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urse Agenda -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00BAE364-4FDB-4979-8A7E-7D51212597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Palatino Linotype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10BE4F2B-D3EA-48BD-96A3-73ADBE27FE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  <a:prstGeom prst="rect">
            <a:avLst/>
          </a:prstGeom>
        </p:spPr>
        <p:txBody>
          <a:bodyPr/>
          <a:lstStyle>
            <a:lvl1pPr>
              <a:defRPr cap="none" baseline="0"/>
            </a:lvl1pPr>
          </a:lstStyle>
          <a:p>
            <a:r>
              <a:rPr lang="en-GB"/>
              <a:t>Agenda</a:t>
            </a:r>
            <a:endParaRPr lang="en-US"/>
          </a:p>
        </p:txBody>
      </p:sp>
      <p:sp>
        <p:nvSpPr>
          <p:cNvPr id="46" name="Text Placeholder 17">
            <a:extLst>
              <a:ext uri="{FF2B5EF4-FFF2-40B4-BE49-F238E27FC236}">
                <a16:creationId xmlns:a16="http://schemas.microsoft.com/office/drawing/2014/main" id="{96A4489F-A35A-46EF-9305-81D0F03766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47" name="Text Placeholder 17">
            <a:extLst>
              <a:ext uri="{FF2B5EF4-FFF2-40B4-BE49-F238E27FC236}">
                <a16:creationId xmlns:a16="http://schemas.microsoft.com/office/drawing/2014/main" id="{85F1E8F8-E5EE-477B-B06D-46CE3959A7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48" name="Text Placeholder 17">
            <a:extLst>
              <a:ext uri="{FF2B5EF4-FFF2-40B4-BE49-F238E27FC236}">
                <a16:creationId xmlns:a16="http://schemas.microsoft.com/office/drawing/2014/main" id="{78C459DC-0B06-4672-83D2-673F444FC5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49" name="Text Placeholder 17">
            <a:extLst>
              <a:ext uri="{FF2B5EF4-FFF2-40B4-BE49-F238E27FC236}">
                <a16:creationId xmlns:a16="http://schemas.microsoft.com/office/drawing/2014/main" id="{A086236D-3BE5-4E43-B701-C3585FB19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9F826BE3-3FFA-41BF-B035-795BD7D736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1" name="Text Placeholder 17">
            <a:extLst>
              <a:ext uri="{FF2B5EF4-FFF2-40B4-BE49-F238E27FC236}">
                <a16:creationId xmlns:a16="http://schemas.microsoft.com/office/drawing/2014/main" id="{42078A66-A3AB-461D-85E2-CBAD1B7D61F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F938B876-60CA-4461-A15C-A8707A33CD2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3" name="Text Placeholder 17">
            <a:extLst>
              <a:ext uri="{FF2B5EF4-FFF2-40B4-BE49-F238E27FC236}">
                <a16:creationId xmlns:a16="http://schemas.microsoft.com/office/drawing/2014/main" id="{864B0577-00DD-4D27-9B6E-44D7880E00B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C54FB2E2-133B-4115-81CA-1BAE256CDD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352928" y="1371600"/>
            <a:ext cx="478442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622EBA43-03D8-47E2-AFB8-2E3D9C405E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52928" y="1976478"/>
            <a:ext cx="478442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8D00803E-5F6E-474F-868B-5FF0A621372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52928" y="2581356"/>
            <a:ext cx="478442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0623F3B4-B48F-42AD-BE90-8AE2B66EBA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52928" y="3186234"/>
            <a:ext cx="478442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943AF059-AFFF-4AD2-8F58-A91DCF8ED4F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52928" y="3791112"/>
            <a:ext cx="478442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E67DD4D3-EA70-4DCF-8BEA-E4165433F23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52928" y="4395990"/>
            <a:ext cx="478442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9ECFEDD4-A586-4D76-89E5-641FE44519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52928" y="5000868"/>
            <a:ext cx="478442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ACA2D955-0C67-4A48-8FD0-F685FD11514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52928" y="5605747"/>
            <a:ext cx="478442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056A1D29-930A-42B5-B254-780A8B1A569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B79E4EF7-DD1C-4B1C-AEB2-038E9A09DF4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4A11A119-24EA-4B9E-BD1B-0DE10466E67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6" name="Text Placeholder 17">
            <a:extLst>
              <a:ext uri="{FF2B5EF4-FFF2-40B4-BE49-F238E27FC236}">
                <a16:creationId xmlns:a16="http://schemas.microsoft.com/office/drawing/2014/main" id="{C2D36DF2-C9C1-463D-BFD4-9B7F5BF9CF8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984F81B6-7631-4B1A-8803-9BA188C2004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8" name="Text Placeholder 17">
            <a:extLst>
              <a:ext uri="{FF2B5EF4-FFF2-40B4-BE49-F238E27FC236}">
                <a16:creationId xmlns:a16="http://schemas.microsoft.com/office/drawing/2014/main" id="{3EB271F9-CBC3-4742-8060-EB016ABECEB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1BD89084-0F00-44E5-A7C9-E21F6000590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70" name="Text Placeholder 17">
            <a:extLst>
              <a:ext uri="{FF2B5EF4-FFF2-40B4-BE49-F238E27FC236}">
                <a16:creationId xmlns:a16="http://schemas.microsoft.com/office/drawing/2014/main" id="{F865D0E7-B034-4BD9-BF88-32090E2C27F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71" name="Text Placeholder 17">
            <a:extLst>
              <a:ext uri="{FF2B5EF4-FFF2-40B4-BE49-F238E27FC236}">
                <a16:creationId xmlns:a16="http://schemas.microsoft.com/office/drawing/2014/main" id="{5AAA504A-A9B9-41AD-8B6F-1ED2A6AC9FE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267700" y="1371600"/>
            <a:ext cx="45465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72" name="Text Placeholder 17">
            <a:extLst>
              <a:ext uri="{FF2B5EF4-FFF2-40B4-BE49-F238E27FC236}">
                <a16:creationId xmlns:a16="http://schemas.microsoft.com/office/drawing/2014/main" id="{2DE3B744-A9D5-4389-B1F2-97FEB2ED2D2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267700" y="1976478"/>
            <a:ext cx="45465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73" name="Text Placeholder 17">
            <a:extLst>
              <a:ext uri="{FF2B5EF4-FFF2-40B4-BE49-F238E27FC236}">
                <a16:creationId xmlns:a16="http://schemas.microsoft.com/office/drawing/2014/main" id="{DEF6C2A0-F61C-47BD-928D-1EA70804FD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67700" y="2581356"/>
            <a:ext cx="45465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74" name="Text Placeholder 17">
            <a:extLst>
              <a:ext uri="{FF2B5EF4-FFF2-40B4-BE49-F238E27FC236}">
                <a16:creationId xmlns:a16="http://schemas.microsoft.com/office/drawing/2014/main" id="{1C962B82-0B28-40B5-B98A-28C5F9CCFC3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67700" y="3186234"/>
            <a:ext cx="45465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75" name="Text Placeholder 17">
            <a:extLst>
              <a:ext uri="{FF2B5EF4-FFF2-40B4-BE49-F238E27FC236}">
                <a16:creationId xmlns:a16="http://schemas.microsoft.com/office/drawing/2014/main" id="{25C1350D-65AE-4E54-8D0A-544E2B5FBD4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267700" y="3791112"/>
            <a:ext cx="45465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76" name="Text Placeholder 17">
            <a:extLst>
              <a:ext uri="{FF2B5EF4-FFF2-40B4-BE49-F238E27FC236}">
                <a16:creationId xmlns:a16="http://schemas.microsoft.com/office/drawing/2014/main" id="{9AF87839-871D-4566-8EC9-397A44CA664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267700" y="4395990"/>
            <a:ext cx="45465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77" name="Text Placeholder 17">
            <a:extLst>
              <a:ext uri="{FF2B5EF4-FFF2-40B4-BE49-F238E27FC236}">
                <a16:creationId xmlns:a16="http://schemas.microsoft.com/office/drawing/2014/main" id="{617C3377-0664-4810-BA82-A49498CA4EC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267700" y="5000868"/>
            <a:ext cx="45465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78" name="Text Placeholder 17">
            <a:extLst>
              <a:ext uri="{FF2B5EF4-FFF2-40B4-BE49-F238E27FC236}">
                <a16:creationId xmlns:a16="http://schemas.microsoft.com/office/drawing/2014/main" id="{08E775E5-E37F-42EB-B151-46FA742A9D9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267700" y="5605747"/>
            <a:ext cx="45465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75269F3-284A-4AD9-87F0-83112B772877}"/>
              </a:ext>
            </a:extLst>
          </p:cNvPr>
          <p:cNvSpPr txBox="1"/>
          <p:nvPr userDrawn="1"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B70F6DFC-ECB8-43AC-B8E9-252AEEFE82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B9835E3-49DA-4D23-A181-6F031EFADAF8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0" name="Slide Number Placeholder 6">
            <a:extLst>
              <a:ext uri="{FF2B5EF4-FFF2-40B4-BE49-F238E27FC236}">
                <a16:creationId xmlns:a16="http://schemas.microsoft.com/office/drawing/2014/main" id="{E6A24B93-AB27-4584-9DCC-8D51E1682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69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117" y="1"/>
            <a:ext cx="12192001" cy="70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359082"/>
            <a:ext cx="10970684" cy="60501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/>
              <a:t>Master Divider Slide Headline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92667" y="6556571"/>
            <a:ext cx="8887979" cy="507831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>
              <a:defRPr/>
            </a:pPr>
            <a:r>
              <a:rPr lang="en-US" sz="90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Copyright © 2015 Accenture All rights reserved. </a:t>
            </a:r>
            <a:r>
              <a:rPr lang="en-US" sz="900">
                <a:solidFill>
                  <a:prstClr val="white">
                    <a:lumMod val="50000"/>
                  </a:prstClr>
                </a:solidFill>
              </a:rPr>
              <a:t>***Confidential – For Company Internal Use Only*** </a:t>
            </a:r>
          </a:p>
          <a:p>
            <a:pPr>
              <a:defRPr/>
            </a:pPr>
            <a:endParaRPr lang="en-US" sz="900">
              <a:solidFill>
                <a:prstClr val="white">
                  <a:lumMod val="50000"/>
                </a:prstClr>
              </a:solidFill>
            </a:endParaRPr>
          </a:p>
          <a:p>
            <a:pPr>
              <a:defRPr/>
            </a:pPr>
            <a:r>
              <a:rPr lang="en-US" sz="90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148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6F80-E3E2-4636-820B-62799163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4C735-7046-41A3-AA51-43334D51A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E2F3B-4589-457B-A331-529CC51F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D4E9-F865-42EA-AFD2-B3AD9FB82F5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A1F97-5B6E-48CD-A99B-C07B3D4C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2A68E-04F1-4CE1-A810-8918B356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EAF3-2F3B-4630-A5A1-7526C7FFB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2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72DF-15E1-4EE8-805E-2D033503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47EB9-28C6-427D-8FF2-13BDD49EE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12B56-EF49-4464-980B-9F90147A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D4E9-F865-42EA-AFD2-B3AD9FB82F5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E3197-4C8E-4389-89BB-E8557C09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04770-8E2B-451C-8996-3426C671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EAF3-2F3B-4630-A5A1-7526C7FFB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6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0890-46AF-4797-B655-510C53C5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A795C-441C-491F-B131-C0E3A3A32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368EC-F106-4001-AFD5-AE2ABFBA8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222CB-ECF7-4F66-AA61-83D5EE75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D4E9-F865-42EA-AFD2-B3AD9FB82F5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45DD0-F3DD-48FF-99D0-9F9A9943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346EB-0267-471F-B524-A6842BF7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EAF3-2F3B-4630-A5A1-7526C7FFB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9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AC9C-CB8E-4320-9FE8-DBE9BF00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D63D0-322D-4CC6-8BF0-2B039BFAD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5D3CB-ADC6-4DDA-973E-854F30A31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B2974-EF56-4A3B-BA2E-C4E5A2C4E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B3AB5-D4ED-44B0-8CC3-A2B4C0377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1410F-055F-4813-BB14-110B1B98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D4E9-F865-42EA-AFD2-B3AD9FB82F5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D553F-4F9A-48EC-9F29-0E8D1B88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E7AA4-E555-47D7-8DE9-A9B7BF77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EAF3-2F3B-4630-A5A1-7526C7FFB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8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F816-4FD1-4EDD-BE31-F0F30343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B57BE-41CF-4613-94F9-A69051E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D4E9-F865-42EA-AFD2-B3AD9FB82F5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64548-07D2-46B9-A587-3AA2234D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6E8DF-DFF5-4F24-BB3C-63278AA7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EAF3-2F3B-4630-A5A1-7526C7FFB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6DD7C-FDD9-413A-9774-93887A8D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D4E9-F865-42EA-AFD2-B3AD9FB82F5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BF0691-7267-4108-8EF8-D586EFF3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2293F-0E6C-49ED-8EE6-E2201560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EAF3-2F3B-4630-A5A1-7526C7FFB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4971-7367-44B6-9100-F0D0D4F48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47CD-45F3-4FA1-B6EB-4998D29DD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08004-2D81-4647-80EF-590053B33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84D00-F417-4BF9-BE5A-B9908669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D4E9-F865-42EA-AFD2-B3AD9FB82F5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9A9A2-6D9D-4EB8-A27A-815C857D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76FCC-CB4E-4E28-A417-6973E767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EAF3-2F3B-4630-A5A1-7526C7FFB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6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D733-34A9-46D7-B0EE-50ACE2D7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6E4F5-23B3-4669-8B18-0E035AFEE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590EA-E4CD-4D0A-AB1C-97B252D6E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B2C87-FEE5-4C92-9746-347602F6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D4E9-F865-42EA-AFD2-B3AD9FB82F5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90225-D52A-4F28-97F5-07C0144E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7D295-CABB-435D-8CD6-CA1FF671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EAF3-2F3B-4630-A5A1-7526C7FFB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0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97B7C-EDAA-4658-8A31-81E7A533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D692E-7942-41B1-BF61-55A464FB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65EFF-91BC-409F-BED1-D3D67B8F9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AD4E9-F865-42EA-AFD2-B3AD9FB82F5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13DBD-0E69-49A1-8823-A396FE92D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7A301-5095-4E95-94BE-6D6F20633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6EAF3-2F3B-4630-A5A1-7526C7FFB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5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87EC23-54D3-429A-A8B4-DC4530F2A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835" y="1381125"/>
            <a:ext cx="5950190" cy="3086100"/>
          </a:xfrm>
        </p:spPr>
        <p:txBody>
          <a:bodyPr/>
          <a:lstStyle/>
          <a:p>
            <a:r>
              <a:rPr lang="en-US" dirty="0"/>
              <a:t>MERN stream</a:t>
            </a:r>
            <a:br>
              <a:rPr lang="en-US" dirty="0"/>
            </a:br>
            <a:r>
              <a:rPr lang="en-US" dirty="0"/>
              <a:t>Project simulation</a:t>
            </a:r>
            <a:br>
              <a:rPr lang="en-US" dirty="0"/>
            </a:br>
            <a:br>
              <a:rPr lang="en-US" dirty="0"/>
            </a:b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795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21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45A14AB-62DB-4B72-88AF-1328B97F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395126"/>
            <a:ext cx="8394700" cy="395163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79840B-3CD4-418C-901D-3C94A1C7A16E}"/>
              </a:ext>
            </a:extLst>
          </p:cNvPr>
          <p:cNvSpPr/>
          <p:nvPr/>
        </p:nvSpPr>
        <p:spPr>
          <a:xfrm>
            <a:off x="468351" y="1302545"/>
            <a:ext cx="1108634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188" lvl="0" indent="-230188" fontAlgn="base">
              <a:spcBef>
                <a:spcPts val="1200"/>
              </a:spcBef>
              <a:spcAft>
                <a:spcPct val="0"/>
              </a:spcAft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1653"/>
                </a:solidFill>
                <a:latin typeface="Arial"/>
                <a:cs typeface="Arial" pitchFamily="34" charset="0"/>
              </a:rPr>
              <a:t>This project simulation is required to be completed as part of MERN Stream.</a:t>
            </a:r>
          </a:p>
          <a:p>
            <a:pPr marL="230188" lvl="0" indent="-230188" fontAlgn="base">
              <a:spcBef>
                <a:spcPts val="1200"/>
              </a:spcBef>
              <a:spcAft>
                <a:spcPct val="0"/>
              </a:spcAft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1653"/>
                </a:solidFill>
                <a:latin typeface="Arial"/>
                <a:cs typeface="Arial" pitchFamily="34" charset="0"/>
              </a:rPr>
              <a:t>The objective of this course is to provide hands-on experience for the participants on the skills learnt during the course.</a:t>
            </a:r>
          </a:p>
          <a:p>
            <a:pPr marL="230188" lvl="0" indent="-230188" fontAlgn="base">
              <a:spcBef>
                <a:spcPts val="1200"/>
              </a:spcBef>
              <a:spcAft>
                <a:spcPct val="0"/>
              </a:spcAft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1653"/>
                </a:solidFill>
                <a:latin typeface="Arial"/>
                <a:cs typeface="Arial" pitchFamily="34" charset="0"/>
              </a:rPr>
              <a:t>This will be an individual activity.</a:t>
            </a:r>
          </a:p>
          <a:p>
            <a:pPr marL="230188" lvl="0" indent="-230188" fontAlgn="base">
              <a:spcBef>
                <a:spcPts val="1200"/>
              </a:spcBef>
              <a:spcAft>
                <a:spcPct val="0"/>
              </a:spcAft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1653"/>
                </a:solidFill>
                <a:latin typeface="Arial"/>
                <a:cs typeface="Arial" pitchFamily="34" charset="0"/>
              </a:rPr>
              <a:t>The duration of this project simulation part will be 5 days.</a:t>
            </a:r>
          </a:p>
        </p:txBody>
      </p:sp>
    </p:spTree>
    <p:extLst>
      <p:ext uri="{BB962C8B-B14F-4D97-AF65-F5344CB8AC3E}">
        <p14:creationId xmlns:p14="http://schemas.microsoft.com/office/powerpoint/2010/main" val="160645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E418-C21C-4A08-A224-2C56F7242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395126"/>
            <a:ext cx="8394700" cy="395163"/>
          </a:xfrm>
        </p:spPr>
        <p:txBody>
          <a:bodyPr>
            <a:normAutofit fontScale="90000"/>
          </a:bodyPr>
          <a:lstStyle/>
          <a:p>
            <a:r>
              <a:rPr lang="en-US" dirty="0"/>
              <a:t>Technical skills : MERN stack</a:t>
            </a:r>
          </a:p>
        </p:txBody>
      </p:sp>
      <p:pic>
        <p:nvPicPr>
          <p:cNvPr id="3" name="Picture 10" descr="http://www.mongodb.com/sites/mongodb.com/files/media/mongodb-logo-rgb.jpeg">
            <a:extLst>
              <a:ext uri="{FF2B5EF4-FFF2-40B4-BE49-F238E27FC236}">
                <a16:creationId xmlns:a16="http://schemas.microsoft.com/office/drawing/2014/main" id="{B5470B8C-15FA-45C0-9B1C-7776B0647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9" t="35945" r="68056" b="-1533"/>
          <a:stretch/>
        </p:blipFill>
        <p:spPr bwMode="auto">
          <a:xfrm>
            <a:off x="1336781" y="1481842"/>
            <a:ext cx="773371" cy="77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3">
            <a:extLst>
              <a:ext uri="{FF2B5EF4-FFF2-40B4-BE49-F238E27FC236}">
                <a16:creationId xmlns:a16="http://schemas.microsoft.com/office/drawing/2014/main" id="{3FF8C15E-6607-4D5F-ADC3-3B81457FF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653" y="2858261"/>
            <a:ext cx="1788926" cy="5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>
            <a:extLst>
              <a:ext uri="{FF2B5EF4-FFF2-40B4-BE49-F238E27FC236}">
                <a16:creationId xmlns:a16="http://schemas.microsoft.com/office/drawing/2014/main" id="{997C7B9E-207E-4F37-8C50-8837D0B83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26923" r="75807" b="11538"/>
          <a:stretch/>
        </p:blipFill>
        <p:spPr bwMode="auto">
          <a:xfrm>
            <a:off x="3261825" y="1481842"/>
            <a:ext cx="54864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http://www.mongodb.com/sites/mongodb.com/files/media/mongodb-logo-rgb.jpeg">
            <a:extLst>
              <a:ext uri="{FF2B5EF4-FFF2-40B4-BE49-F238E27FC236}">
                <a16:creationId xmlns:a16="http://schemas.microsoft.com/office/drawing/2014/main" id="{AC73C932-B27F-4577-908A-1E1BDE0FA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653" y="1985049"/>
            <a:ext cx="2413323" cy="68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3">
            <a:extLst>
              <a:ext uri="{FF2B5EF4-FFF2-40B4-BE49-F238E27FC236}">
                <a16:creationId xmlns:a16="http://schemas.microsoft.com/office/drawing/2014/main" id="{12B66077-0EA4-4F84-9F37-3D35FD9354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r="81645"/>
          <a:stretch/>
        </p:blipFill>
        <p:spPr bwMode="auto">
          <a:xfrm>
            <a:off x="2110152" y="1420837"/>
            <a:ext cx="378302" cy="83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1">
            <a:extLst>
              <a:ext uri="{FF2B5EF4-FFF2-40B4-BE49-F238E27FC236}">
                <a16:creationId xmlns:a16="http://schemas.microsoft.com/office/drawing/2014/main" id="{2953AC48-D5EF-41F4-8AC3-F9E607BC8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527" y="4362808"/>
            <a:ext cx="2544770" cy="86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rrow: Bent 8">
            <a:extLst>
              <a:ext uri="{FF2B5EF4-FFF2-40B4-BE49-F238E27FC236}">
                <a16:creationId xmlns:a16="http://schemas.microsoft.com/office/drawing/2014/main" id="{EFB6D82B-7E48-4DF6-BDF0-509D8FE6D331}"/>
              </a:ext>
            </a:extLst>
          </p:cNvPr>
          <p:cNvSpPr/>
          <p:nvPr/>
        </p:nvSpPr>
        <p:spPr>
          <a:xfrm flipV="1">
            <a:off x="1779244" y="2098273"/>
            <a:ext cx="3374429" cy="404156"/>
          </a:xfrm>
          <a:prstGeom prst="bentArrow">
            <a:avLst>
              <a:gd name="adj1" fmla="val 19402"/>
              <a:gd name="adj2" fmla="val 40372"/>
              <a:gd name="adj3" fmla="val 50000"/>
              <a:gd name="adj4" fmla="val 368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04D89A3E-55EB-4C4E-82EF-9DB7908653C4}"/>
              </a:ext>
            </a:extLst>
          </p:cNvPr>
          <p:cNvSpPr/>
          <p:nvPr/>
        </p:nvSpPr>
        <p:spPr>
          <a:xfrm flipV="1">
            <a:off x="2224506" y="2098273"/>
            <a:ext cx="2888739" cy="1137294"/>
          </a:xfrm>
          <a:prstGeom prst="bentArrow">
            <a:avLst>
              <a:gd name="adj1" fmla="val 8269"/>
              <a:gd name="adj2" fmla="val 11951"/>
              <a:gd name="adj3" fmla="val 22169"/>
              <a:gd name="adj4" fmla="val 55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04EFC536-C797-4E9F-9364-2FF8DB5921A2}"/>
              </a:ext>
            </a:extLst>
          </p:cNvPr>
          <p:cNvSpPr/>
          <p:nvPr/>
        </p:nvSpPr>
        <p:spPr>
          <a:xfrm flipV="1">
            <a:off x="2792854" y="2104887"/>
            <a:ext cx="2360819" cy="1987412"/>
          </a:xfrm>
          <a:prstGeom prst="bentArrow">
            <a:avLst>
              <a:gd name="adj1" fmla="val 4956"/>
              <a:gd name="adj2" fmla="val 8108"/>
              <a:gd name="adj3" fmla="val 14218"/>
              <a:gd name="adj4" fmla="val 64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DBF33110-F52D-42D1-B1B7-C233B1ECF2C0}"/>
              </a:ext>
            </a:extLst>
          </p:cNvPr>
          <p:cNvSpPr/>
          <p:nvPr/>
        </p:nvSpPr>
        <p:spPr>
          <a:xfrm flipV="1">
            <a:off x="3412932" y="2098271"/>
            <a:ext cx="1740741" cy="2906125"/>
          </a:xfrm>
          <a:prstGeom prst="bentArrow">
            <a:avLst>
              <a:gd name="adj1" fmla="val 4956"/>
              <a:gd name="adj2" fmla="val 8108"/>
              <a:gd name="adj3" fmla="val 14218"/>
              <a:gd name="adj4" fmla="val 64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FFBED957-D66D-436D-B4F4-CC33782F387F}"/>
              </a:ext>
            </a:extLst>
          </p:cNvPr>
          <p:cNvSpPr/>
          <p:nvPr/>
        </p:nvSpPr>
        <p:spPr>
          <a:xfrm>
            <a:off x="7954573" y="1985050"/>
            <a:ext cx="3876357" cy="51738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NoSQL Database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00B5E3B8-E221-4F82-A198-C7EFDF35E8D1}"/>
              </a:ext>
            </a:extLst>
          </p:cNvPr>
          <p:cNvSpPr/>
          <p:nvPr/>
        </p:nvSpPr>
        <p:spPr>
          <a:xfrm>
            <a:off x="7968641" y="2828695"/>
            <a:ext cx="3876357" cy="51738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Web application server framework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F1F1E3FF-F89B-4206-87F2-D65F9BA4D70B}"/>
              </a:ext>
            </a:extLst>
          </p:cNvPr>
          <p:cNvSpPr/>
          <p:nvPr/>
        </p:nvSpPr>
        <p:spPr>
          <a:xfrm>
            <a:off x="7974557" y="3672340"/>
            <a:ext cx="3876357" cy="51738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Front-end Library for SPA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40CECB61-A87D-4422-A358-8DA691AE32A6}"/>
              </a:ext>
            </a:extLst>
          </p:cNvPr>
          <p:cNvSpPr/>
          <p:nvPr/>
        </p:nvSpPr>
        <p:spPr>
          <a:xfrm>
            <a:off x="7968641" y="4487016"/>
            <a:ext cx="3876357" cy="51738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Server-side JavaScript environment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B97E44-91B5-460B-9563-90C9E06AC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653" y="5413903"/>
            <a:ext cx="961567" cy="674754"/>
          </a:xfrm>
          <a:prstGeom prst="rect">
            <a:avLst/>
          </a:prstGeom>
        </p:spPr>
      </p:pic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35C109FA-753B-4F61-ACD1-86FFD25E0A17}"/>
              </a:ext>
            </a:extLst>
          </p:cNvPr>
          <p:cNvSpPr/>
          <p:nvPr/>
        </p:nvSpPr>
        <p:spPr>
          <a:xfrm>
            <a:off x="7968641" y="5413903"/>
            <a:ext cx="3876357" cy="674754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CSS framework for responsive design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35218C-E8B1-445B-9B0F-644F211E6846}"/>
              </a:ext>
            </a:extLst>
          </p:cNvPr>
          <p:cNvSpPr/>
          <p:nvPr/>
        </p:nvSpPr>
        <p:spPr>
          <a:xfrm>
            <a:off x="2572862" y="1362610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3E4E36F-CE6C-49B2-9CD8-8C1D6EA6C2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653" y="3537232"/>
            <a:ext cx="1980507" cy="69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3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F985-5D6F-440E-9C79-8DD4AFD8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395126"/>
            <a:ext cx="8394700" cy="395163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requirements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B841CF-3EB9-43A3-96CC-1A5062D00E6E}"/>
              </a:ext>
            </a:extLst>
          </p:cNvPr>
          <p:cNvSpPr/>
          <p:nvPr/>
        </p:nvSpPr>
        <p:spPr>
          <a:xfrm>
            <a:off x="468351" y="1255044"/>
            <a:ext cx="1111009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188" lvl="0" indent="-230188" fontAlgn="base">
              <a:spcBef>
                <a:spcPts val="1200"/>
              </a:spcBef>
              <a:spcAft>
                <a:spcPct val="0"/>
              </a:spcAft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1653"/>
                </a:solidFill>
                <a:latin typeface="Arial"/>
                <a:cs typeface="Arial" pitchFamily="34" charset="0"/>
              </a:rPr>
              <a:t>IDE : VS Code</a:t>
            </a:r>
          </a:p>
          <a:p>
            <a:pPr marL="230188" lvl="0" indent="-230188" fontAlgn="base">
              <a:spcBef>
                <a:spcPts val="1200"/>
              </a:spcBef>
              <a:spcAft>
                <a:spcPct val="0"/>
              </a:spcAft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1653"/>
                </a:solidFill>
                <a:latin typeface="Arial"/>
                <a:cs typeface="Arial" pitchFamily="34" charset="0"/>
              </a:rPr>
              <a:t>NodeJS</a:t>
            </a:r>
          </a:p>
          <a:p>
            <a:pPr marL="230188" lvl="0" indent="-230188" fontAlgn="base">
              <a:spcBef>
                <a:spcPts val="1200"/>
              </a:spcBef>
              <a:spcAft>
                <a:spcPct val="0"/>
              </a:spcAft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1653"/>
                </a:solidFill>
                <a:latin typeface="Arial"/>
                <a:cs typeface="Arial" pitchFamily="34" charset="0"/>
              </a:rPr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127100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8AD2-D38B-452E-BAC5-D0982349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395126"/>
            <a:ext cx="8394700" cy="395163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433E1C-ABD5-4B91-B1E9-A8C827F4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59265"/>
            <a:ext cx="3048425" cy="23244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37757BB-71EB-4F9F-9405-BE98CC218CFD}"/>
              </a:ext>
            </a:extLst>
          </p:cNvPr>
          <p:cNvSpPr/>
          <p:nvPr/>
        </p:nvSpPr>
        <p:spPr>
          <a:xfrm>
            <a:off x="468351" y="1255044"/>
            <a:ext cx="71318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188" lvl="0" indent="-230188" fontAlgn="base">
              <a:spcBef>
                <a:spcPts val="1200"/>
              </a:spcBef>
              <a:spcAft>
                <a:spcPct val="0"/>
              </a:spcAft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1653"/>
                </a:solidFill>
                <a:latin typeface="Arial"/>
                <a:cs typeface="Arial" pitchFamily="34" charset="0"/>
              </a:rPr>
              <a:t>Pizzeria is a app where users book pizza online.</a:t>
            </a:r>
          </a:p>
          <a:p>
            <a:pPr marL="230188" lvl="0" indent="-230188" fontAlgn="base">
              <a:spcBef>
                <a:spcPts val="1200"/>
              </a:spcBef>
              <a:spcAft>
                <a:spcPct val="0"/>
              </a:spcAft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1653"/>
                </a:solidFill>
                <a:latin typeface="Arial"/>
                <a:cs typeface="Arial" pitchFamily="34" charset="0"/>
              </a:rPr>
              <a:t>The users choose from the existing menu and order pizzas.</a:t>
            </a:r>
          </a:p>
          <a:p>
            <a:pPr marL="230188" lvl="0" indent="-230188" fontAlgn="base">
              <a:spcBef>
                <a:spcPts val="1200"/>
              </a:spcBef>
              <a:spcAft>
                <a:spcPct val="0"/>
              </a:spcAft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1653"/>
                </a:solidFill>
                <a:latin typeface="Arial"/>
                <a:cs typeface="Arial" pitchFamily="34" charset="0"/>
              </a:rPr>
              <a:t>The users can also customize their pizza by choosing ingredients.</a:t>
            </a:r>
          </a:p>
        </p:txBody>
      </p:sp>
    </p:spTree>
    <p:extLst>
      <p:ext uri="{BB962C8B-B14F-4D97-AF65-F5344CB8AC3E}">
        <p14:creationId xmlns:p14="http://schemas.microsoft.com/office/powerpoint/2010/main" val="43104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59C3-6B85-40C5-AE66-19F00B96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395126"/>
            <a:ext cx="8394700" cy="395163"/>
          </a:xfrm>
        </p:spPr>
        <p:txBody>
          <a:bodyPr>
            <a:normAutofit fontScale="90000"/>
          </a:bodyPr>
          <a:lstStyle/>
          <a:p>
            <a:r>
              <a:rPr lang="en-US" dirty="0"/>
              <a:t>User Story 1 : Home Screen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784C7-1FE4-4F7B-A2C5-F370039DD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42" r="13107"/>
          <a:stretch/>
        </p:blipFill>
        <p:spPr>
          <a:xfrm>
            <a:off x="6768502" y="1258784"/>
            <a:ext cx="4798063" cy="51123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6F392D-FE24-4644-B1CB-3970F1E74CFD}"/>
              </a:ext>
            </a:extLst>
          </p:cNvPr>
          <p:cNvSpPr/>
          <p:nvPr/>
        </p:nvSpPr>
        <p:spPr>
          <a:xfrm>
            <a:off x="468351" y="1255044"/>
            <a:ext cx="6395587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188" lvl="0" indent="-230188" fontAlgn="base">
              <a:spcBef>
                <a:spcPts val="1200"/>
              </a:spcBef>
              <a:spcAft>
                <a:spcPct val="0"/>
              </a:spcAft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1653"/>
                </a:solidFill>
                <a:latin typeface="Arial"/>
                <a:cs typeface="Arial" pitchFamily="34" charset="0"/>
              </a:rPr>
              <a:t>The Pizzeria home page provides an overview of the organization.</a:t>
            </a:r>
          </a:p>
          <a:p>
            <a:pPr marL="230188" lvl="0" indent="-230188" fontAlgn="base">
              <a:spcBef>
                <a:spcPts val="1200"/>
              </a:spcBef>
              <a:spcAft>
                <a:spcPct val="0"/>
              </a:spcAft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1653"/>
                </a:solidFill>
                <a:latin typeface="Arial"/>
                <a:cs typeface="Arial" pitchFamily="34" charset="0"/>
              </a:rPr>
              <a:t>The user should be able to navigate back to the home page by clicking on the logo.</a:t>
            </a:r>
          </a:p>
          <a:p>
            <a:pPr marL="230188" lvl="0" indent="-230188" fontAlgn="base">
              <a:spcBef>
                <a:spcPts val="1200"/>
              </a:spcBef>
              <a:spcAft>
                <a:spcPct val="0"/>
              </a:spcAft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1653"/>
                </a:solidFill>
                <a:latin typeface="Arial"/>
                <a:cs typeface="Arial" pitchFamily="34" charset="0"/>
              </a:rPr>
              <a:t>The functionality for the Shopping part screen is planned for next release.</a:t>
            </a:r>
          </a:p>
        </p:txBody>
      </p:sp>
    </p:spTree>
    <p:extLst>
      <p:ext uri="{BB962C8B-B14F-4D97-AF65-F5344CB8AC3E}">
        <p14:creationId xmlns:p14="http://schemas.microsoft.com/office/powerpoint/2010/main" val="257961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4893-88ED-4C72-B952-3CD7CFB67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395126"/>
            <a:ext cx="8394700" cy="395163"/>
          </a:xfrm>
        </p:spPr>
        <p:txBody>
          <a:bodyPr>
            <a:normAutofit fontScale="90000"/>
          </a:bodyPr>
          <a:lstStyle/>
          <a:p>
            <a:r>
              <a:rPr lang="en-US" dirty="0"/>
              <a:t>User Story 2 : Order Pizza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E56812-247C-4480-A22B-C32FB4982E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04" r="14271"/>
          <a:stretch/>
        </p:blipFill>
        <p:spPr>
          <a:xfrm>
            <a:off x="6206538" y="1401287"/>
            <a:ext cx="5383779" cy="47323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28B699-67C0-4A74-9554-8E5015B05EE8}"/>
              </a:ext>
            </a:extLst>
          </p:cNvPr>
          <p:cNvSpPr/>
          <p:nvPr/>
        </p:nvSpPr>
        <p:spPr>
          <a:xfrm>
            <a:off x="468351" y="1255044"/>
            <a:ext cx="562369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188" lvl="0" indent="-230188" fontAlgn="base">
              <a:spcBef>
                <a:spcPts val="1200"/>
              </a:spcBef>
              <a:spcAft>
                <a:spcPct val="0"/>
              </a:spcAft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1653"/>
                </a:solidFill>
                <a:latin typeface="Arial"/>
                <a:cs typeface="Arial" pitchFamily="34" charset="0"/>
              </a:rPr>
              <a:t>User should be able to place order from existing menu</a:t>
            </a:r>
          </a:p>
          <a:p>
            <a:pPr marL="230188" lvl="0" indent="-230188" fontAlgn="base">
              <a:spcBef>
                <a:spcPts val="1200"/>
              </a:spcBef>
              <a:spcAft>
                <a:spcPct val="0"/>
              </a:spcAft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1653"/>
                </a:solidFill>
                <a:latin typeface="Arial"/>
                <a:cs typeface="Arial" pitchFamily="34" charset="0"/>
              </a:rPr>
              <a:t>The data for this screen should be fetched from the MongoDB database.</a:t>
            </a:r>
          </a:p>
          <a:p>
            <a:pPr marL="230188" lvl="0" indent="-230188" fontAlgn="base">
              <a:spcBef>
                <a:spcPts val="1200"/>
              </a:spcBef>
              <a:spcAft>
                <a:spcPct val="0"/>
              </a:spcAft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1653"/>
                </a:solidFill>
                <a:latin typeface="Arial"/>
                <a:cs typeface="Arial" pitchFamily="34" charset="0"/>
              </a:rPr>
              <a:t>The ‘Add Cart’ functionality is planned to be implemented in the next release.</a:t>
            </a:r>
          </a:p>
        </p:txBody>
      </p:sp>
    </p:spTree>
    <p:extLst>
      <p:ext uri="{BB962C8B-B14F-4D97-AF65-F5344CB8AC3E}">
        <p14:creationId xmlns:p14="http://schemas.microsoft.com/office/powerpoint/2010/main" val="3465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44B1-A8FF-4F95-834F-82130222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395126"/>
            <a:ext cx="8394700" cy="395163"/>
          </a:xfrm>
        </p:spPr>
        <p:txBody>
          <a:bodyPr>
            <a:normAutofit fontScale="90000"/>
          </a:bodyPr>
          <a:lstStyle/>
          <a:p>
            <a:r>
              <a:rPr lang="en-US" dirty="0"/>
              <a:t>User Story 3 : Build Ur Pizza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D45FA3-B3BB-49B9-87D3-7026B63E8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00" r="13364"/>
          <a:stretch/>
        </p:blipFill>
        <p:spPr>
          <a:xfrm>
            <a:off x="6127668" y="1448788"/>
            <a:ext cx="5533900" cy="46518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BC37FF-73F3-4BD4-B84E-04DA4E570951}"/>
              </a:ext>
            </a:extLst>
          </p:cNvPr>
          <p:cNvSpPr/>
          <p:nvPr/>
        </p:nvSpPr>
        <p:spPr>
          <a:xfrm>
            <a:off x="468351" y="1255044"/>
            <a:ext cx="5623691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188" lvl="0" indent="-230188" fontAlgn="base">
              <a:spcBef>
                <a:spcPts val="1200"/>
              </a:spcBef>
              <a:spcAft>
                <a:spcPct val="0"/>
              </a:spcAft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1653"/>
                </a:solidFill>
                <a:latin typeface="Arial"/>
                <a:cs typeface="Arial" pitchFamily="34" charset="0"/>
              </a:rPr>
              <a:t>User should be able to customize their pizza and place orders.</a:t>
            </a:r>
          </a:p>
          <a:p>
            <a:pPr marL="230188" lvl="0" indent="-230188" fontAlgn="base">
              <a:spcBef>
                <a:spcPts val="1200"/>
              </a:spcBef>
              <a:spcAft>
                <a:spcPct val="0"/>
              </a:spcAft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1653"/>
                </a:solidFill>
                <a:latin typeface="Arial"/>
                <a:cs typeface="Arial" pitchFamily="34" charset="0"/>
              </a:rPr>
              <a:t>The ingredient details has to be fetched from the </a:t>
            </a:r>
            <a:r>
              <a:rPr lang="en-US" sz="2400" dirty="0" err="1">
                <a:solidFill>
                  <a:srgbClr val="001653"/>
                </a:solidFill>
                <a:latin typeface="Arial"/>
                <a:cs typeface="Arial" pitchFamily="34" charset="0"/>
              </a:rPr>
              <a:t>mongoDB</a:t>
            </a:r>
            <a:r>
              <a:rPr lang="en-US" sz="2400" dirty="0">
                <a:solidFill>
                  <a:srgbClr val="001653"/>
                </a:solidFill>
                <a:latin typeface="Arial"/>
                <a:cs typeface="Arial" pitchFamily="34" charset="0"/>
              </a:rPr>
              <a:t> database.</a:t>
            </a:r>
          </a:p>
          <a:p>
            <a:pPr marL="230188" lvl="0" indent="-230188" fontAlgn="base">
              <a:spcBef>
                <a:spcPts val="1200"/>
              </a:spcBef>
              <a:spcAft>
                <a:spcPct val="0"/>
              </a:spcAft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1653"/>
                </a:solidFill>
                <a:latin typeface="Arial"/>
                <a:cs typeface="Arial" pitchFamily="34" charset="0"/>
              </a:rPr>
              <a:t>As the ingredients are selected the total cost should be displayed dynamically.</a:t>
            </a:r>
          </a:p>
        </p:txBody>
      </p:sp>
    </p:spTree>
    <p:extLst>
      <p:ext uri="{BB962C8B-B14F-4D97-AF65-F5344CB8AC3E}">
        <p14:creationId xmlns:p14="http://schemas.microsoft.com/office/powerpoint/2010/main" val="93245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F09D-66B8-4EBF-BB40-85883134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395126"/>
            <a:ext cx="8394700" cy="395163"/>
          </a:xfrm>
        </p:spPr>
        <p:txBody>
          <a:bodyPr>
            <a:normAutofit fontScale="90000"/>
          </a:bodyPr>
          <a:lstStyle/>
          <a:p>
            <a:r>
              <a:rPr lang="en-US" dirty="0"/>
              <a:t>Deliverables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8664A7-2F66-4A19-A003-A1B06550DB3E}"/>
              </a:ext>
            </a:extLst>
          </p:cNvPr>
          <p:cNvSpPr/>
          <p:nvPr/>
        </p:nvSpPr>
        <p:spPr>
          <a:xfrm>
            <a:off x="468351" y="1255044"/>
            <a:ext cx="111338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188" lvl="0" indent="-230188" fontAlgn="base">
              <a:spcBef>
                <a:spcPts val="1200"/>
              </a:spcBef>
              <a:spcAft>
                <a:spcPct val="0"/>
              </a:spcAft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1653"/>
                </a:solidFill>
                <a:latin typeface="Arial"/>
                <a:cs typeface="Arial" pitchFamily="34" charset="0"/>
              </a:rPr>
              <a:t>Demo of the Running application where by user is able to order pizza.</a:t>
            </a:r>
          </a:p>
          <a:p>
            <a:pPr marL="230188" lvl="0" indent="-230188" fontAlgn="base">
              <a:spcBef>
                <a:spcPts val="1200"/>
              </a:spcBef>
              <a:spcAft>
                <a:spcPct val="0"/>
              </a:spcAft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1653"/>
                </a:solidFill>
                <a:latin typeface="Arial"/>
                <a:cs typeface="Arial" pitchFamily="34" charset="0"/>
              </a:rPr>
              <a:t>Validations should be properly implemented in the UI</a:t>
            </a:r>
          </a:p>
          <a:p>
            <a:pPr marL="230188" lvl="0" indent="-230188" fontAlgn="base">
              <a:spcBef>
                <a:spcPts val="1200"/>
              </a:spcBef>
              <a:spcAft>
                <a:spcPct val="0"/>
              </a:spcAft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1653"/>
                </a:solidFill>
                <a:latin typeface="Arial"/>
                <a:cs typeface="Arial" pitchFamily="34" charset="0"/>
              </a:rPr>
              <a:t>Code should follow the code standards as per guidelines</a:t>
            </a:r>
          </a:p>
          <a:p>
            <a:pPr marL="230188" lvl="0" indent="-230188" fontAlgn="base">
              <a:spcBef>
                <a:spcPts val="1200"/>
              </a:spcBef>
              <a:spcAft>
                <a:spcPct val="0"/>
              </a:spcAft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1653"/>
                </a:solidFill>
                <a:latin typeface="Arial"/>
                <a:cs typeface="Arial" pitchFamily="34" charset="0"/>
              </a:rPr>
              <a:t>No warnings or errors for the Linting (</a:t>
            </a:r>
            <a:r>
              <a:rPr lang="en-US" sz="2400" dirty="0" err="1">
                <a:solidFill>
                  <a:srgbClr val="001653"/>
                </a:solidFill>
                <a:latin typeface="Arial"/>
                <a:cs typeface="Arial" pitchFamily="34" charset="0"/>
              </a:rPr>
              <a:t>JSHint</a:t>
            </a:r>
            <a:r>
              <a:rPr lang="en-US" sz="2400" dirty="0">
                <a:solidFill>
                  <a:srgbClr val="001653"/>
                </a:solidFill>
                <a:latin typeface="Arial"/>
                <a:cs typeface="Arial" pitchFamily="34" charset="0"/>
              </a:rPr>
              <a:t>, </a:t>
            </a:r>
            <a:r>
              <a:rPr lang="en-US" sz="2400" dirty="0" err="1">
                <a:solidFill>
                  <a:srgbClr val="001653"/>
                </a:solidFill>
                <a:latin typeface="Arial"/>
                <a:cs typeface="Arial" pitchFamily="34" charset="0"/>
              </a:rPr>
              <a:t>TSLint</a:t>
            </a:r>
            <a:r>
              <a:rPr lang="en-US" sz="2400" dirty="0">
                <a:solidFill>
                  <a:srgbClr val="001653"/>
                </a:solidFill>
                <a:latin typeface="Arial"/>
                <a:cs typeface="Arial" pitchFamily="34" charset="0"/>
              </a:rPr>
              <a:t>) </a:t>
            </a:r>
          </a:p>
          <a:p>
            <a:pPr marL="230188" lvl="0" indent="-230188" fontAlgn="base">
              <a:spcBef>
                <a:spcPts val="1200"/>
              </a:spcBef>
              <a:spcAft>
                <a:spcPct val="0"/>
              </a:spcAft>
              <a:buSzPct val="100000"/>
              <a:buFont typeface="Wingdings" charset="2"/>
              <a:buChar char="§"/>
            </a:pPr>
            <a:endParaRPr lang="en-US" sz="2400" dirty="0">
              <a:solidFill>
                <a:srgbClr val="001653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13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330</Words>
  <Application>Microsoft Office PowerPoint</Application>
  <PresentationFormat>Widescreen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Palatino Linotype</vt:lpstr>
      <vt:lpstr>System Font</vt:lpstr>
      <vt:lpstr>Wingdings</vt:lpstr>
      <vt:lpstr>Office Theme</vt:lpstr>
      <vt:lpstr>MERN stream Project simulation   </vt:lpstr>
      <vt:lpstr>Introduction</vt:lpstr>
      <vt:lpstr>Technical skills : MERN stack</vt:lpstr>
      <vt:lpstr>Software requirements</vt:lpstr>
      <vt:lpstr>Overview</vt:lpstr>
      <vt:lpstr>User Story 1 : Home Screen</vt:lpstr>
      <vt:lpstr>User Story 2 : Order Pizza</vt:lpstr>
      <vt:lpstr>User Story 3 : Build Ur Pizza</vt:lpstr>
      <vt:lpstr>Deliverables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MERN stream Project simulation</dc:title>
  <dc:creator>Palanichamy, Susila</dc:creator>
  <cp:lastModifiedBy>Sundaramurthy, Thangaraj</cp:lastModifiedBy>
  <cp:revision>1</cp:revision>
  <dcterms:created xsi:type="dcterms:W3CDTF">2021-06-06T17:02:05Z</dcterms:created>
  <dcterms:modified xsi:type="dcterms:W3CDTF">2022-03-10T03:24:39Z</dcterms:modified>
</cp:coreProperties>
</file>