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2" r:id="rId8"/>
    <p:sldId id="851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74" d="100"/>
          <a:sy n="74" d="100"/>
        </p:scale>
        <p:origin x="293" y="62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7/28/2023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July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After evaluating various algorithms, we have found that K-Nearest Neighbors (KNN) achieves the highest accuracy among them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Therefore, we will utilize the KNN algorithm to predict the presence of Smokers in our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12" y="1153561"/>
            <a:ext cx="11593288" cy="3751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 :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/>
              </a:rPr>
              <a:t>Oleti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 Satish Varma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: 21B91A5743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8247003162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21B91A5743@srkrec.ac.in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148257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Söhne"/>
              </a:rPr>
              <a:t>The</a:t>
            </a: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 objective of this develop  a predictive model that can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determine the presence or absence of smoking in individuals based on their bio signals the target variable indicates whether the individual is a smoker (1) or a non smoker (0)</a:t>
            </a: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The model should take into account various factors such as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gender </a:t>
            </a: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category,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age </a:t>
            </a: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, cholesterol, blood sugar, hemoglobin, and other relevant features available in the dataset.</a:t>
            </a: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In this project, we aim to develop a machine learning model that can accurately classify individuals as smokes or non smokers using their bio-signals and evaluated on the provided dataset using appropriate evaluation metrices to assess its performance.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Mining-01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Firstly the data set contains Different data types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Float(64) Data Type – 18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Int64 Data Type - 6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Object Data Type – 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shape of the Data Set is 319795, 27(Rows , Columns)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There are no Duplicate values in the dataset so, we don’t need to delete any duplicate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If Duplicates occur then after deleting the duplicate values reset the row index.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Ratio proportion of the dataset is balanced with 1.72 :1 , hence there is no need to over sampling and under sampling 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55692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Mining- 02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By using Label Encoding and mapping method converting the object data type into int datatype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In the "Age Category" column, which represents age ranges, we will perform a transformation by replacing each range with the corresponding mean age value.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dataset doesn’t have any null values Hence we can proceed for the next step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We have to delete ID variable in the dataset because  the variable is not influencing target variable(Smoking)</a:t>
            </a:r>
            <a:endParaRPr lang="en-IN" sz="2800" dirty="0"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In the dataset the target variable is “Smoking” because our machine learning model is to predict the person who is Smoking or not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And all other are independent variables because all are influencing the target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After identifying the target variable we can split the data set into train and test data by using sklearn </a:t>
            </a:r>
            <a:r>
              <a:rPr lang="en-IN" sz="2800" dirty="0">
                <a:solidFill>
                  <a:schemeClr val="tx1"/>
                </a:solidFill>
                <a:effectLst/>
                <a:latin typeface="Söhne"/>
              </a:rPr>
              <a:t>train_test_split() </a:t>
            </a:r>
            <a:r>
              <a:rPr lang="en-US" sz="2800" dirty="0">
                <a:latin typeface="Söhne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Söhne"/>
              </a:rPr>
              <a:t>After dividing the dataset into train and test, train data is used to train the model algorithms and test data is used to test the accuracy of the model 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Our problem is classification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 are total seven algorithms in classification problems</a:t>
            </a:r>
            <a:endParaRPr lang="en-IN" dirty="0"/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Decision Tree Classification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Extra Trees Classification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KNN Algorithm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SVM Algorithm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Naïve Bayes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Among 7 algorithms, in KNN algorithm there is a need to find the highest accuracy n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And also there are 4 types of models are there in SVM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2314575"/>
            <a:ext cx="4732655" cy="47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522720" y="1450340"/>
            <a:ext cx="6370320" cy="5125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From KNN Algorithm k=01 gives the best accuracy,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From SVM Algorithms SVM – Polynomial gives the best accuracy.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Hence KNN at k=01 and SVM – Polynomial selects and comparing with other algorithms.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2</TotalTime>
  <Words>634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Söhne</vt:lpstr>
      <vt:lpstr>Wingdings</vt:lpstr>
      <vt:lpstr>dxc_powerpoint_16x9_template</vt:lpstr>
      <vt:lpstr>PowerPoint Presentation</vt:lpstr>
      <vt:lpstr>PowerPoint Presentation</vt:lpstr>
      <vt:lpstr>Problem Statement</vt:lpstr>
      <vt:lpstr>Data Mining-01</vt:lpstr>
      <vt:lpstr>Data Mining- 02</vt:lpstr>
      <vt:lpstr>Exploratory Data Analysis (EDA)</vt:lpstr>
      <vt:lpstr>Algorithms Used</vt:lpstr>
      <vt:lpstr>Data Visualization</vt:lpstr>
      <vt:lpstr>Analysis of Results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satishvarmaoleti@outlook.com</cp:lastModifiedBy>
  <cp:revision>1127</cp:revision>
  <dcterms:created xsi:type="dcterms:W3CDTF">2018-11-22T06:53:00Z</dcterms:created>
  <dcterms:modified xsi:type="dcterms:W3CDTF">2023-07-28T16:12:09Z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0C4EA18E1B9641CCAC50222660B62789_12</vt:lpwstr>
  </property>
  <property fmtid="{D5CDD505-2E9C-101B-9397-08002B2CF9AE}" pid="3" name="KSOProductBuildVer">
    <vt:lpwstr>1033-12.2.0.13085</vt:lpwstr>
  </property>
</Properties>
</file>