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2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9469-8548-4CFC-A855-969BF941961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0CC-95FC-4647-B35B-6E19A488E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9469-8548-4CFC-A855-969BF941961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0CC-95FC-4647-B35B-6E19A488E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7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9469-8548-4CFC-A855-969BF941961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0CC-95FC-4647-B35B-6E19A488E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19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9469-8548-4CFC-A855-969BF941961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0CC-95FC-4647-B35B-6E19A488E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6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9469-8548-4CFC-A855-969BF941961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0CC-95FC-4647-B35B-6E19A488E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9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9469-8548-4CFC-A855-969BF941961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0CC-95FC-4647-B35B-6E19A488E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4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9469-8548-4CFC-A855-969BF941961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0CC-95FC-4647-B35B-6E19A488E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80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9469-8548-4CFC-A855-969BF941961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0CC-95FC-4647-B35B-6E19A488E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8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9469-8548-4CFC-A855-969BF941961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0CC-95FC-4647-B35B-6E19A488E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7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9469-8548-4CFC-A855-969BF941961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0CC-95FC-4647-B35B-6E19A488E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26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9469-8548-4CFC-A855-969BF941961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0CC-95FC-4647-B35B-6E19A488E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35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69469-8548-4CFC-A855-969BF941961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A0CC-95FC-4647-B35B-6E19A488E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9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en/thumb/5/52/Indian_Institute_of_Technology,_Patna.svg/1024px-Indian_Institute_of_Technology,_Patna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660" y="126121"/>
            <a:ext cx="1206499" cy="1206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-2" y="6201981"/>
            <a:ext cx="91440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IN" sz="2600" b="1" baseline="300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600" b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Scholars Day (RSD), IIT Patna, March </a:t>
            </a:r>
            <a:r>
              <a:rPr lang="en-IN" sz="2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23, 2022</a:t>
            </a:r>
            <a:endParaRPr lang="en-IN" sz="26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953330"/>
            <a:ext cx="903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and concise title (not more than </a:t>
            </a:r>
          </a:p>
          <a:p>
            <a:pPr algn="ctr"/>
            <a:r>
              <a:rPr lang="en-IN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words)</a:t>
            </a:r>
            <a:endParaRPr lang="en-US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2845" y="3396741"/>
            <a:ext cx="3585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Presenting Author (only) without Department/Advisor Name…. </a:t>
            </a:r>
            <a:endParaRPr 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" y="151389"/>
            <a:ext cx="1206000" cy="118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4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65" y="73572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Rules: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4777" y="1105056"/>
            <a:ext cx="77717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First slide is common for all presenter. You can edit title and presenting author name only.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It is not allowed to write supervisor name and department anywhere in the presentation.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You can add videos and animations in the presentation.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Taking time more than three minutes, can lead to disqualification.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33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92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lakshaman kumar</dc:creator>
  <cp:lastModifiedBy>Swati</cp:lastModifiedBy>
  <cp:revision>21</cp:revision>
  <dcterms:created xsi:type="dcterms:W3CDTF">2020-01-26T15:07:19Z</dcterms:created>
  <dcterms:modified xsi:type="dcterms:W3CDTF">2022-02-25T06:31:25Z</dcterms:modified>
</cp:coreProperties>
</file>