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32759650" cy="4355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" initials="S" lastIdx="1" clrIdx="0">
    <p:extLst>
      <p:ext uri="{19B8F6BF-5375-455C-9EA6-DF929625EA0E}">
        <p15:presenceInfo xmlns:p15="http://schemas.microsoft.com/office/powerpoint/2012/main" userId="2a927c14f9524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4" autoAdjust="0"/>
    <p:restoredTop sz="94718" autoAdjust="0"/>
  </p:normalViewPr>
  <p:slideViewPr>
    <p:cSldViewPr snapToGrid="0">
      <p:cViewPr varScale="1">
        <p:scale>
          <a:sx n="19" d="100"/>
          <a:sy n="19" d="100"/>
        </p:scale>
        <p:origin x="3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A96B-4F9C-4F18-9136-60CB8A635D72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143000"/>
            <a:ext cx="232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6FF6-0A8C-4BBE-BFBB-40EE4B6CF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8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74" y="7128824"/>
            <a:ext cx="27845703" cy="15165129"/>
          </a:xfrm>
        </p:spPr>
        <p:txBody>
          <a:bodyPr anchor="b"/>
          <a:lstStyle>
            <a:lvl1pPr algn="ctr">
              <a:defRPr sz="21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956" y="22878778"/>
            <a:ext cx="24569738" cy="10516772"/>
          </a:xfrm>
        </p:spPr>
        <p:txBody>
          <a:bodyPr/>
          <a:lstStyle>
            <a:lvl1pPr marL="0" indent="0" algn="ctr">
              <a:buNone/>
              <a:defRPr sz="8598"/>
            </a:lvl1pPr>
            <a:lvl2pPr marL="1637965" indent="0" algn="ctr">
              <a:buNone/>
              <a:defRPr sz="7165"/>
            </a:lvl2pPr>
            <a:lvl3pPr marL="3275929" indent="0" algn="ctr">
              <a:buNone/>
              <a:defRPr sz="6449"/>
            </a:lvl3pPr>
            <a:lvl4pPr marL="4913894" indent="0" algn="ctr">
              <a:buNone/>
              <a:defRPr sz="5732"/>
            </a:lvl4pPr>
            <a:lvl5pPr marL="6551859" indent="0" algn="ctr">
              <a:buNone/>
              <a:defRPr sz="5732"/>
            </a:lvl5pPr>
            <a:lvl6pPr marL="8189824" indent="0" algn="ctr">
              <a:buNone/>
              <a:defRPr sz="5732"/>
            </a:lvl6pPr>
            <a:lvl7pPr marL="9827788" indent="0" algn="ctr">
              <a:buNone/>
              <a:defRPr sz="5732"/>
            </a:lvl7pPr>
            <a:lvl8pPr marL="11465753" indent="0" algn="ctr">
              <a:buNone/>
              <a:defRPr sz="5732"/>
            </a:lvl8pPr>
            <a:lvl9pPr marL="13103718" indent="0" algn="ctr">
              <a:buNone/>
              <a:defRPr sz="57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3626" y="2319135"/>
            <a:ext cx="7063800" cy="369145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228" y="2319135"/>
            <a:ext cx="20781903" cy="36914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3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165" y="10859616"/>
            <a:ext cx="28255198" cy="18119503"/>
          </a:xfrm>
        </p:spPr>
        <p:txBody>
          <a:bodyPr anchor="b"/>
          <a:lstStyle>
            <a:lvl1pPr>
              <a:defRPr sz="21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165" y="29150537"/>
            <a:ext cx="28255198" cy="9528618"/>
          </a:xfrm>
        </p:spPr>
        <p:txBody>
          <a:bodyPr/>
          <a:lstStyle>
            <a:lvl1pPr marL="0" indent="0">
              <a:buNone/>
              <a:defRPr sz="8598">
                <a:solidFill>
                  <a:schemeClr val="tx1"/>
                </a:solidFill>
              </a:defRPr>
            </a:lvl1pPr>
            <a:lvl2pPr marL="1637965" indent="0">
              <a:buNone/>
              <a:defRPr sz="7165">
                <a:solidFill>
                  <a:schemeClr val="tx1">
                    <a:tint val="75000"/>
                  </a:schemeClr>
                </a:solidFill>
              </a:defRPr>
            </a:lvl2pPr>
            <a:lvl3pPr marL="3275929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3pPr>
            <a:lvl4pPr marL="4913894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4pPr>
            <a:lvl5pPr marL="6551859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5pPr>
            <a:lvl6pPr marL="8189824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6pPr>
            <a:lvl7pPr marL="9827788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7pPr>
            <a:lvl8pPr marL="11465753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8pPr>
            <a:lvl9pPr marL="13103718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226" y="11595677"/>
            <a:ext cx="13922851" cy="276380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4573" y="11595677"/>
            <a:ext cx="13922851" cy="276380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2319145"/>
            <a:ext cx="28255198" cy="8419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497" y="10678109"/>
            <a:ext cx="13858865" cy="5233176"/>
          </a:xfrm>
        </p:spPr>
        <p:txBody>
          <a:bodyPr anchor="b"/>
          <a:lstStyle>
            <a:lvl1pPr marL="0" indent="0">
              <a:buNone/>
              <a:defRPr sz="8598" b="1"/>
            </a:lvl1pPr>
            <a:lvl2pPr marL="1637965" indent="0">
              <a:buNone/>
              <a:defRPr sz="7165" b="1"/>
            </a:lvl2pPr>
            <a:lvl3pPr marL="3275929" indent="0">
              <a:buNone/>
              <a:defRPr sz="6449" b="1"/>
            </a:lvl3pPr>
            <a:lvl4pPr marL="4913894" indent="0">
              <a:buNone/>
              <a:defRPr sz="5732" b="1"/>
            </a:lvl4pPr>
            <a:lvl5pPr marL="6551859" indent="0">
              <a:buNone/>
              <a:defRPr sz="5732" b="1"/>
            </a:lvl5pPr>
            <a:lvl6pPr marL="8189824" indent="0">
              <a:buNone/>
              <a:defRPr sz="5732" b="1"/>
            </a:lvl6pPr>
            <a:lvl7pPr marL="9827788" indent="0">
              <a:buNone/>
              <a:defRPr sz="5732" b="1"/>
            </a:lvl7pPr>
            <a:lvl8pPr marL="11465753" indent="0">
              <a:buNone/>
              <a:defRPr sz="5732" b="1"/>
            </a:lvl8pPr>
            <a:lvl9pPr marL="13103718" indent="0">
              <a:buNone/>
              <a:defRPr sz="57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497" y="15911286"/>
            <a:ext cx="13858865" cy="234031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4575" y="10678109"/>
            <a:ext cx="13927118" cy="5233176"/>
          </a:xfrm>
        </p:spPr>
        <p:txBody>
          <a:bodyPr anchor="b"/>
          <a:lstStyle>
            <a:lvl1pPr marL="0" indent="0">
              <a:buNone/>
              <a:defRPr sz="8598" b="1"/>
            </a:lvl1pPr>
            <a:lvl2pPr marL="1637965" indent="0">
              <a:buNone/>
              <a:defRPr sz="7165" b="1"/>
            </a:lvl2pPr>
            <a:lvl3pPr marL="3275929" indent="0">
              <a:buNone/>
              <a:defRPr sz="6449" b="1"/>
            </a:lvl3pPr>
            <a:lvl4pPr marL="4913894" indent="0">
              <a:buNone/>
              <a:defRPr sz="5732" b="1"/>
            </a:lvl4pPr>
            <a:lvl5pPr marL="6551859" indent="0">
              <a:buNone/>
              <a:defRPr sz="5732" b="1"/>
            </a:lvl5pPr>
            <a:lvl6pPr marL="8189824" indent="0">
              <a:buNone/>
              <a:defRPr sz="5732" b="1"/>
            </a:lvl6pPr>
            <a:lvl7pPr marL="9827788" indent="0">
              <a:buNone/>
              <a:defRPr sz="5732" b="1"/>
            </a:lvl7pPr>
            <a:lvl8pPr marL="11465753" indent="0">
              <a:buNone/>
              <a:defRPr sz="5732" b="1"/>
            </a:lvl8pPr>
            <a:lvl9pPr marL="13103718" indent="0">
              <a:buNone/>
              <a:defRPr sz="57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4575" y="15911286"/>
            <a:ext cx="13927118" cy="234031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7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2903961"/>
            <a:ext cx="10565840" cy="10163863"/>
          </a:xfrm>
        </p:spPr>
        <p:txBody>
          <a:bodyPr anchor="b"/>
          <a:lstStyle>
            <a:lvl1pPr>
              <a:defRPr sz="11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118" y="6271758"/>
            <a:ext cx="16584573" cy="30955416"/>
          </a:xfrm>
        </p:spPr>
        <p:txBody>
          <a:bodyPr/>
          <a:lstStyle>
            <a:lvl1pPr>
              <a:defRPr sz="11464"/>
            </a:lvl1pPr>
            <a:lvl2pPr>
              <a:defRPr sz="10031"/>
            </a:lvl2pPr>
            <a:lvl3pPr>
              <a:defRPr sz="8598"/>
            </a:lvl3pPr>
            <a:lvl4pPr>
              <a:defRPr sz="7165"/>
            </a:lvl4pPr>
            <a:lvl5pPr>
              <a:defRPr sz="7165"/>
            </a:lvl5pPr>
            <a:lvl6pPr>
              <a:defRPr sz="7165"/>
            </a:lvl6pPr>
            <a:lvl7pPr>
              <a:defRPr sz="7165"/>
            </a:lvl7pPr>
            <a:lvl8pPr>
              <a:defRPr sz="7165"/>
            </a:lvl8pPr>
            <a:lvl9pPr>
              <a:defRPr sz="71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3" y="13067824"/>
            <a:ext cx="10565840" cy="24209760"/>
          </a:xfrm>
        </p:spPr>
        <p:txBody>
          <a:bodyPr/>
          <a:lstStyle>
            <a:lvl1pPr marL="0" indent="0">
              <a:buNone/>
              <a:defRPr sz="5732"/>
            </a:lvl1pPr>
            <a:lvl2pPr marL="1637965" indent="0">
              <a:buNone/>
              <a:defRPr sz="5016"/>
            </a:lvl2pPr>
            <a:lvl3pPr marL="3275929" indent="0">
              <a:buNone/>
              <a:defRPr sz="4299"/>
            </a:lvl3pPr>
            <a:lvl4pPr marL="4913894" indent="0">
              <a:buNone/>
              <a:defRPr sz="3583"/>
            </a:lvl4pPr>
            <a:lvl5pPr marL="6551859" indent="0">
              <a:buNone/>
              <a:defRPr sz="3583"/>
            </a:lvl5pPr>
            <a:lvl6pPr marL="8189824" indent="0">
              <a:buNone/>
              <a:defRPr sz="3583"/>
            </a:lvl6pPr>
            <a:lvl7pPr marL="9827788" indent="0">
              <a:buNone/>
              <a:defRPr sz="3583"/>
            </a:lvl7pPr>
            <a:lvl8pPr marL="11465753" indent="0">
              <a:buNone/>
              <a:defRPr sz="3583"/>
            </a:lvl8pPr>
            <a:lvl9pPr marL="13103718" indent="0">
              <a:buNone/>
              <a:defRPr sz="358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2903961"/>
            <a:ext cx="10565840" cy="10163863"/>
          </a:xfrm>
        </p:spPr>
        <p:txBody>
          <a:bodyPr anchor="b"/>
          <a:lstStyle>
            <a:lvl1pPr>
              <a:defRPr sz="11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7118" y="6271758"/>
            <a:ext cx="16584573" cy="30955416"/>
          </a:xfrm>
        </p:spPr>
        <p:txBody>
          <a:bodyPr anchor="t"/>
          <a:lstStyle>
            <a:lvl1pPr marL="0" indent="0">
              <a:buNone/>
              <a:defRPr sz="11464"/>
            </a:lvl1pPr>
            <a:lvl2pPr marL="1637965" indent="0">
              <a:buNone/>
              <a:defRPr sz="10031"/>
            </a:lvl2pPr>
            <a:lvl3pPr marL="3275929" indent="0">
              <a:buNone/>
              <a:defRPr sz="8598"/>
            </a:lvl3pPr>
            <a:lvl4pPr marL="4913894" indent="0">
              <a:buNone/>
              <a:defRPr sz="7165"/>
            </a:lvl4pPr>
            <a:lvl5pPr marL="6551859" indent="0">
              <a:buNone/>
              <a:defRPr sz="7165"/>
            </a:lvl5pPr>
            <a:lvl6pPr marL="8189824" indent="0">
              <a:buNone/>
              <a:defRPr sz="7165"/>
            </a:lvl6pPr>
            <a:lvl7pPr marL="9827788" indent="0">
              <a:buNone/>
              <a:defRPr sz="7165"/>
            </a:lvl7pPr>
            <a:lvl8pPr marL="11465753" indent="0">
              <a:buNone/>
              <a:defRPr sz="7165"/>
            </a:lvl8pPr>
            <a:lvl9pPr marL="13103718" indent="0">
              <a:buNone/>
              <a:defRPr sz="71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3" y="13067824"/>
            <a:ext cx="10565840" cy="24209760"/>
          </a:xfrm>
        </p:spPr>
        <p:txBody>
          <a:bodyPr/>
          <a:lstStyle>
            <a:lvl1pPr marL="0" indent="0">
              <a:buNone/>
              <a:defRPr sz="5732"/>
            </a:lvl1pPr>
            <a:lvl2pPr marL="1637965" indent="0">
              <a:buNone/>
              <a:defRPr sz="5016"/>
            </a:lvl2pPr>
            <a:lvl3pPr marL="3275929" indent="0">
              <a:buNone/>
              <a:defRPr sz="4299"/>
            </a:lvl3pPr>
            <a:lvl4pPr marL="4913894" indent="0">
              <a:buNone/>
              <a:defRPr sz="3583"/>
            </a:lvl4pPr>
            <a:lvl5pPr marL="6551859" indent="0">
              <a:buNone/>
              <a:defRPr sz="3583"/>
            </a:lvl5pPr>
            <a:lvl6pPr marL="8189824" indent="0">
              <a:buNone/>
              <a:defRPr sz="3583"/>
            </a:lvl6pPr>
            <a:lvl7pPr marL="9827788" indent="0">
              <a:buNone/>
              <a:defRPr sz="3583"/>
            </a:lvl7pPr>
            <a:lvl8pPr marL="11465753" indent="0">
              <a:buNone/>
              <a:defRPr sz="3583"/>
            </a:lvl8pPr>
            <a:lvl9pPr marL="13103718" indent="0">
              <a:buNone/>
              <a:defRPr sz="358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95BE-8F53-48ED-9EC5-06B12ADC84D6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A732-27B0-4207-A3E5-A806BBED1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4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226" y="2319145"/>
            <a:ext cx="28255198" cy="8419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226" y="11595677"/>
            <a:ext cx="28255198" cy="2763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226" y="40373132"/>
            <a:ext cx="7370921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1634" y="40373132"/>
            <a:ext cx="11056382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36503" y="40373132"/>
            <a:ext cx="7370921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66266"/>
            <a:ext cx="32759650" cy="4362568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896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" y="478177"/>
            <a:ext cx="5760883" cy="5627053"/>
          </a:xfrm>
          <a:prstGeom prst="rect">
            <a:avLst/>
          </a:prstGeom>
        </p:spPr>
      </p:pic>
      <p:pic>
        <p:nvPicPr>
          <p:cNvPr id="9" name="Picture 2" descr="https://upload.wikimedia.org/wikipedia/en/thumb/5/52/Indian_Institute_of_Technology,_Patna.svg/1024px-Indian_Institute_of_Technology,_Patna.sv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810" y="426900"/>
            <a:ext cx="5763267" cy="5747423"/>
          </a:xfrm>
          <a:prstGeom prst="rect">
            <a:avLst/>
          </a:prstGeom>
          <a:noFill/>
          <a:extLst/>
        </p:spPr>
      </p:pic>
      <p:sp>
        <p:nvSpPr>
          <p:cNvPr id="10" name="Rounded Rectangle 9"/>
          <p:cNvSpPr/>
          <p:nvPr userDrawn="1"/>
        </p:nvSpPr>
        <p:spPr>
          <a:xfrm>
            <a:off x="316591" y="41840314"/>
            <a:ext cx="32443059" cy="14539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96" tIns="163348" rIns="326696" bIns="1633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IN" sz="11433" b="1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36108" y="42198015"/>
            <a:ext cx="32330350" cy="12499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96" tIns="163348" rIns="326696" bIns="1633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6193" b="1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IN" sz="6193" b="1" baseline="30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6193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 Scholars' Day, Indian Institute of Technology Patna, March 23, 2022</a:t>
            </a:r>
            <a:endParaRPr lang="en-IN" sz="6193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2044270"/>
            <a:ext cx="32759650" cy="0"/>
          </a:xfrm>
          <a:prstGeom prst="line">
            <a:avLst/>
          </a:prstGeom>
          <a:ln w="76200" cmpd="tri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7586" y="6993325"/>
            <a:ext cx="32759650" cy="0"/>
          </a:xfrm>
          <a:prstGeom prst="line">
            <a:avLst/>
          </a:prstGeom>
          <a:ln w="76200" cmpd="tri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3275929" rtl="0" eaLnBrk="1" latinLnBrk="0" hangingPunct="1">
        <a:lnSpc>
          <a:spcPct val="90000"/>
        </a:lnSpc>
        <a:spcBef>
          <a:spcPct val="0"/>
        </a:spcBef>
        <a:buNone/>
        <a:defRPr sz="15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8982" indent="-818982" algn="l" defTabSz="3275929" rtl="0" eaLnBrk="1" latinLnBrk="0" hangingPunct="1">
        <a:lnSpc>
          <a:spcPct val="90000"/>
        </a:lnSpc>
        <a:spcBef>
          <a:spcPts val="3583"/>
        </a:spcBef>
        <a:buFont typeface="Arial" panose="020B0604020202020204" pitchFamily="34" charset="0"/>
        <a:buChar char="•"/>
        <a:defRPr sz="10031" kern="1200">
          <a:solidFill>
            <a:schemeClr val="tx1"/>
          </a:solidFill>
          <a:latin typeface="+mn-lt"/>
          <a:ea typeface="+mn-ea"/>
          <a:cs typeface="+mn-cs"/>
        </a:defRPr>
      </a:lvl1pPr>
      <a:lvl2pPr marL="2456947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2pPr>
      <a:lvl3pPr marL="4094912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3pPr>
      <a:lvl4pPr marL="5732877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4pPr>
      <a:lvl5pPr marL="7370841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5pPr>
      <a:lvl6pPr marL="9008806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6pPr>
      <a:lvl7pPr marL="10646771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7pPr>
      <a:lvl8pPr marL="12284735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8pPr>
      <a:lvl9pPr marL="13922700" indent="-818982" algn="l" defTabSz="3275929" rtl="0" eaLnBrk="1" latinLnBrk="0" hangingPunct="1">
        <a:lnSpc>
          <a:spcPct val="90000"/>
        </a:lnSpc>
        <a:spcBef>
          <a:spcPts val="1791"/>
        </a:spcBef>
        <a:buFont typeface="Arial" panose="020B0604020202020204" pitchFamily="34" charset="0"/>
        <a:buChar char="•"/>
        <a:defRPr sz="6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1pPr>
      <a:lvl2pPr marL="1637965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2pPr>
      <a:lvl3pPr marL="3275929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3pPr>
      <a:lvl4pPr marL="4913894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4pPr>
      <a:lvl5pPr marL="6551859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5pPr>
      <a:lvl6pPr marL="8189824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6pPr>
      <a:lvl7pPr marL="9827788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7pPr>
      <a:lvl8pPr marL="11465753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8pPr>
      <a:lvl9pPr marL="13103718" algn="l" defTabSz="3275929" rtl="0" eaLnBrk="1" latinLnBrk="0" hangingPunct="1">
        <a:defRPr sz="6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69" y="351696"/>
            <a:ext cx="211015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General format for the preparation of abstract for RSD</a:t>
            </a:r>
          </a:p>
          <a:p>
            <a:pPr lvl="0" algn="ctr"/>
            <a:r>
              <a:rPr lang="en-US" sz="6000" b="1" i="1" dirty="0">
                <a:latin typeface="Arial"/>
                <a:ea typeface="Arial"/>
                <a:cs typeface="Arial"/>
              </a:rPr>
              <a:t>Author</a:t>
            </a:r>
            <a:r>
              <a:rPr lang="en-US" sz="6000" b="1" i="1" baseline="30000" dirty="0">
                <a:latin typeface="Arial"/>
                <a:ea typeface="Arial"/>
                <a:cs typeface="Arial"/>
              </a:rPr>
              <a:t>1</a:t>
            </a:r>
            <a:r>
              <a:rPr lang="en-US" sz="6000" b="1" i="1" dirty="0">
                <a:latin typeface="Arial"/>
                <a:ea typeface="Arial"/>
                <a:cs typeface="Arial"/>
              </a:rPr>
              <a:t>, author</a:t>
            </a:r>
            <a:r>
              <a:rPr lang="en-US" sz="6000" b="1" i="1" baseline="30000" dirty="0">
                <a:latin typeface="Arial"/>
                <a:ea typeface="Arial"/>
                <a:cs typeface="Arial"/>
              </a:rPr>
              <a:t>2</a:t>
            </a:r>
            <a:r>
              <a:rPr lang="en-US" sz="6000" b="1" i="1" dirty="0">
                <a:latin typeface="Arial"/>
                <a:ea typeface="Arial"/>
                <a:cs typeface="Arial"/>
              </a:rPr>
              <a:t>, author</a:t>
            </a:r>
            <a:r>
              <a:rPr lang="en-US" sz="6000" b="1" i="1" baseline="30000" dirty="0">
                <a:latin typeface="Arial"/>
                <a:ea typeface="Arial"/>
                <a:cs typeface="Arial"/>
              </a:rPr>
              <a:t>3</a:t>
            </a:r>
            <a:r>
              <a:rPr lang="en-US" sz="6000" baseline="30000" dirty="0">
                <a:latin typeface="Arial"/>
                <a:ea typeface="Arial"/>
                <a:cs typeface="Arial"/>
              </a:rPr>
              <a:t>*</a:t>
            </a:r>
            <a:r>
              <a:rPr lang="en-US" sz="6000" dirty="0">
                <a:latin typeface="Arial"/>
                <a:ea typeface="Arial"/>
                <a:cs typeface="Arial"/>
              </a:rPr>
              <a:t> </a:t>
            </a:r>
          </a:p>
          <a:p>
            <a:pPr lvl="0" algn="ctr"/>
            <a:r>
              <a:rPr lang="en-US" sz="6000" baseline="30000" dirty="0">
                <a:latin typeface="Arial"/>
                <a:ea typeface="Arial"/>
                <a:cs typeface="Arial"/>
              </a:rPr>
              <a:t>1 </a:t>
            </a:r>
            <a:r>
              <a:rPr lang="en-US" sz="6000" dirty="0">
                <a:latin typeface="Arial"/>
                <a:ea typeface="Arial"/>
                <a:cs typeface="Arial"/>
              </a:rPr>
              <a:t>Department , Institution</a:t>
            </a:r>
          </a:p>
          <a:p>
            <a:pPr lvl="0" algn="ctr"/>
            <a:r>
              <a:rPr lang="en-US" sz="6000" baseline="30000" dirty="0">
                <a:latin typeface="Arial"/>
                <a:ea typeface="Arial"/>
                <a:cs typeface="Arial"/>
              </a:rPr>
              <a:t>2 </a:t>
            </a:r>
            <a:r>
              <a:rPr lang="en-US" sz="6000" dirty="0">
                <a:latin typeface="Arial"/>
                <a:ea typeface="Arial"/>
                <a:cs typeface="Arial"/>
              </a:rPr>
              <a:t>Department , Institution</a:t>
            </a:r>
          </a:p>
          <a:p>
            <a:pPr lvl="0" algn="ctr"/>
            <a:r>
              <a:rPr lang="en-US" sz="6000" dirty="0">
                <a:latin typeface="Arial"/>
                <a:ea typeface="Arial"/>
                <a:cs typeface="Arial"/>
              </a:rPr>
              <a:t>*Corresponding author email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78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28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kant pandey</dc:creator>
  <cp:lastModifiedBy>Swati</cp:lastModifiedBy>
  <cp:revision>24</cp:revision>
  <dcterms:created xsi:type="dcterms:W3CDTF">2020-01-28T09:01:14Z</dcterms:created>
  <dcterms:modified xsi:type="dcterms:W3CDTF">2022-02-25T06:54:10Z</dcterms:modified>
</cp:coreProperties>
</file>