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861-7114-441F-B247-40B4745AA9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001BA1-9207-43FB-95C4-57E24706C6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4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861-7114-441F-B247-40B4745AA9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1BA1-9207-43FB-95C4-57E24706C68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8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861-7114-441F-B247-40B4745AA9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1BA1-9207-43FB-95C4-57E24706C6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3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861-7114-441F-B247-40B4745AA9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1BA1-9207-43FB-95C4-57E24706C68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9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861-7114-441F-B247-40B4745AA9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1BA1-9207-43FB-95C4-57E24706C6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0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861-7114-441F-B247-40B4745AA9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1BA1-9207-43FB-95C4-57E24706C68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45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861-7114-441F-B247-40B4745AA9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1BA1-9207-43FB-95C4-57E24706C68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0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861-7114-441F-B247-40B4745AA9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1BA1-9207-43FB-95C4-57E24706C68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93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861-7114-441F-B247-40B4745AA9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1BA1-9207-43FB-95C4-57E24706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861-7114-441F-B247-40B4745AA9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1BA1-9207-43FB-95C4-57E24706C68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E674861-7114-441F-B247-40B4745AA9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1BA1-9207-43FB-95C4-57E24706C68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74861-7114-441F-B247-40B4745AA9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001BA1-9207-43FB-95C4-57E24706C6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6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86F4A-D756-49E1-AAF8-C56C8906A308}"/>
              </a:ext>
            </a:extLst>
          </p:cNvPr>
          <p:cNvSpPr txBox="1"/>
          <p:nvPr/>
        </p:nvSpPr>
        <p:spPr>
          <a:xfrm>
            <a:off x="3006570" y="1127463"/>
            <a:ext cx="6178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 I R L I N E  S A F E T Y</a:t>
            </a:r>
          </a:p>
          <a:p>
            <a:pPr algn="ctr"/>
            <a:r>
              <a:rPr lang="en-US" sz="2800" dirty="0"/>
              <a:t>Executive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FC1BC-44A8-44B7-BEFA-11D2770C76F6}"/>
              </a:ext>
            </a:extLst>
          </p:cNvPr>
          <p:cNvSpPr txBox="1"/>
          <p:nvPr/>
        </p:nvSpPr>
        <p:spPr>
          <a:xfrm>
            <a:off x="8637974" y="4722920"/>
            <a:ext cx="164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Satish Agrawal</a:t>
            </a:r>
          </a:p>
          <a:p>
            <a:r>
              <a:rPr lang="en-US" dirty="0"/>
              <a:t>DSC 640</a:t>
            </a:r>
          </a:p>
        </p:txBody>
      </p:sp>
    </p:spTree>
    <p:extLst>
      <p:ext uri="{BB962C8B-B14F-4D97-AF65-F5344CB8AC3E}">
        <p14:creationId xmlns:p14="http://schemas.microsoft.com/office/powerpoint/2010/main" val="250003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C2EEE5-10B4-48E6-AEF3-A0FC0D563975}"/>
              </a:ext>
            </a:extLst>
          </p:cNvPr>
          <p:cNvSpPr/>
          <p:nvPr/>
        </p:nvSpPr>
        <p:spPr>
          <a:xfrm>
            <a:off x="2993570" y="2174033"/>
            <a:ext cx="62048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Airline has been one of the safest way to travel traditionally. Latest incidents and reports are suggesting air travel is not a safe way to travel anymore. there is a bunch of data and statistics being presented and compared with other modes of travel.</a:t>
            </a:r>
          </a:p>
          <a:p>
            <a:endParaRPr lang="en-US" dirty="0"/>
          </a:p>
          <a:p>
            <a:r>
              <a:rPr lang="en-US" dirty="0"/>
              <a:t>We have gathered and analyzed some of the available data and letting the data speak the truth in this presentation.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BFA0B-6593-4892-9FF8-4926F0B78ABA}"/>
              </a:ext>
            </a:extLst>
          </p:cNvPr>
          <p:cNvSpPr txBox="1"/>
          <p:nvPr/>
        </p:nvSpPr>
        <p:spPr>
          <a:xfrm>
            <a:off x="5022979" y="429208"/>
            <a:ext cx="214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7411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97E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4DC58-B44F-40F0-9280-80BC34735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67"/>
          <a:stretch/>
        </p:blipFill>
        <p:spPr>
          <a:xfrm>
            <a:off x="690120" y="1139255"/>
            <a:ext cx="9806819" cy="4923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D48F6-9D8A-463D-B0A7-5D68FE5E644C}"/>
              </a:ext>
            </a:extLst>
          </p:cNvPr>
          <p:cNvSpPr txBox="1"/>
          <p:nvPr/>
        </p:nvSpPr>
        <p:spPr>
          <a:xfrm>
            <a:off x="4394719" y="55364"/>
            <a:ext cx="36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Fatalities over the years in Air travel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44817-1522-4D26-90C6-B84781A49AED}"/>
              </a:ext>
            </a:extLst>
          </p:cNvPr>
          <p:cNvSpPr txBox="1"/>
          <p:nvPr/>
        </p:nvSpPr>
        <p:spPr>
          <a:xfrm>
            <a:off x="7828384" y="1380931"/>
            <a:ext cx="359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trend shows decline in fatalities by air travel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0120E-AF19-4C15-962A-018CFAEDCCD4}"/>
              </a:ext>
            </a:extLst>
          </p:cNvPr>
          <p:cNvCxnSpPr>
            <a:cxnSpLocks/>
          </p:cNvCxnSpPr>
          <p:nvPr/>
        </p:nvCxnSpPr>
        <p:spPr>
          <a:xfrm>
            <a:off x="1882066" y="1961965"/>
            <a:ext cx="8474914" cy="267534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8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0B5DED-C3C5-4B01-8AC3-3EE8CDF88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45F163-EAE9-4EBE-BD11-7103BAE2A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72B1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87590E-96B0-4B54-9F35-9182CF89E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4" r="1" b="1"/>
          <a:stretch/>
        </p:blipFill>
        <p:spPr>
          <a:xfrm>
            <a:off x="487391" y="643466"/>
            <a:ext cx="10432144" cy="53294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C905D6-ADDF-438E-9A3D-42E01A27DE7F}"/>
              </a:ext>
            </a:extLst>
          </p:cNvPr>
          <p:cNvSpPr txBox="1"/>
          <p:nvPr/>
        </p:nvSpPr>
        <p:spPr>
          <a:xfrm>
            <a:off x="4705739" y="55364"/>
            <a:ext cx="27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 Traffic Over The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FACBD-69C7-4B24-B6DF-F9CE75F3EAF8}"/>
              </a:ext>
            </a:extLst>
          </p:cNvPr>
          <p:cNvSpPr txBox="1"/>
          <p:nvPr/>
        </p:nvSpPr>
        <p:spPr>
          <a:xfrm>
            <a:off x="2388093" y="1935332"/>
            <a:ext cx="54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in air traffic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45229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58A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FDF7C7-A9B5-40C1-8C37-3CE71E7E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06" y="643467"/>
            <a:ext cx="7553988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1B97C9-4BB0-4C59-BC54-E4F41FEB3B91}"/>
              </a:ext>
            </a:extLst>
          </p:cNvPr>
          <p:cNvSpPr txBox="1"/>
          <p:nvPr/>
        </p:nvSpPr>
        <p:spPr>
          <a:xfrm>
            <a:off x="4127241" y="46065"/>
            <a:ext cx="39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Airline Departures Over The Years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07036-5CB7-4407-9FB5-A356092B451B}"/>
              </a:ext>
            </a:extLst>
          </p:cNvPr>
          <p:cNvSpPr txBox="1"/>
          <p:nvPr/>
        </p:nvSpPr>
        <p:spPr>
          <a:xfrm>
            <a:off x="9783191" y="2477034"/>
            <a:ext cx="1855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flights have increased shows the increased use of air travel</a:t>
            </a:r>
          </a:p>
        </p:txBody>
      </p:sp>
    </p:spTree>
    <p:extLst>
      <p:ext uri="{BB962C8B-B14F-4D97-AF65-F5344CB8AC3E}">
        <p14:creationId xmlns:p14="http://schemas.microsoft.com/office/powerpoint/2010/main" val="9486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73B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E774C7-3E4B-4AF7-A43A-4896B3C9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33" y="643467"/>
            <a:ext cx="8162734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3CCF8D-41E7-48BA-AF6C-2B7455A1225D}"/>
              </a:ext>
            </a:extLst>
          </p:cNvPr>
          <p:cNvSpPr txBox="1"/>
          <p:nvPr/>
        </p:nvSpPr>
        <p:spPr>
          <a:xfrm>
            <a:off x="3917302" y="55364"/>
            <a:ext cx="435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 Accidents And Fatalities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418472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0B5DED-C3C5-4B01-8AC3-3EE8CDF88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45F163-EAE9-4EBE-BD11-7103BAE2A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73A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2899A-6A37-4C98-A00E-B84D75676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06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9965F4-15EC-4D66-BBA5-169AF8B19789}"/>
              </a:ext>
            </a:extLst>
          </p:cNvPr>
          <p:cNvSpPr txBox="1"/>
          <p:nvPr/>
        </p:nvSpPr>
        <p:spPr>
          <a:xfrm>
            <a:off x="4500465" y="55364"/>
            <a:ext cx="31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Fatalities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51688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0B5DED-C3C5-4B01-8AC3-3EE8CDF88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45F163-EAE9-4EBE-BD11-7103BAE2A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B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032559-5D2E-46A0-A3F7-19B482E0E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61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B9C3DB-BBF1-4D4C-AFA8-58A73A19FEF7}"/>
              </a:ext>
            </a:extLst>
          </p:cNvPr>
          <p:cNvSpPr txBox="1"/>
          <p:nvPr/>
        </p:nvSpPr>
        <p:spPr>
          <a:xfrm>
            <a:off x="4425820" y="81704"/>
            <a:ext cx="33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Crashes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93468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09A4F9-9335-4708-810E-5D3997F749FE}"/>
              </a:ext>
            </a:extLst>
          </p:cNvPr>
          <p:cNvSpPr txBox="1"/>
          <p:nvPr/>
        </p:nvSpPr>
        <p:spPr>
          <a:xfrm>
            <a:off x="3786673" y="2105561"/>
            <a:ext cx="4618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24001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Agrawal</dc:creator>
  <cp:lastModifiedBy>Satish Agrawal</cp:lastModifiedBy>
  <cp:revision>3</cp:revision>
  <dcterms:created xsi:type="dcterms:W3CDTF">2021-04-29T02:32:35Z</dcterms:created>
  <dcterms:modified xsi:type="dcterms:W3CDTF">2021-04-29T02:49:15Z</dcterms:modified>
</cp:coreProperties>
</file>